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7.xml" ContentType="application/vnd.openxmlformats-officedocument.presentationml.notesSlide+xml"/>
  <Override PartName="/ppt/ink/ink9.xml" ContentType="application/inkml+xml"/>
  <Override PartName="/ppt/notesSlides/notesSlide8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9.xml" ContentType="application/vnd.openxmlformats-officedocument.presentationml.notesSlide+xml"/>
  <Override PartName="/ppt/ink/ink14.xml" ContentType="application/inkml+xml"/>
  <Override PartName="/ppt/notesSlides/notesSlide10.xml" ContentType="application/vnd.openxmlformats-officedocument.presentationml.notesSlide+xml"/>
  <Override PartName="/ppt/ink/ink15.xml" ContentType="application/inkml+xml"/>
  <Override PartName="/ppt/notesSlides/notesSlide11.xml" ContentType="application/vnd.openxmlformats-officedocument.presentationml.notesSlide+xml"/>
  <Override PartName="/ppt/ink/ink16.xml" ContentType="application/inkml+xml"/>
  <Override PartName="/ppt/notesSlides/notesSlide12.xml" ContentType="application/vnd.openxmlformats-officedocument.presentationml.notesSlide+xml"/>
  <Override PartName="/ppt/ink/ink17.xml" ContentType="application/inkml+xml"/>
  <Override PartName="/ppt/notesSlides/notesSlide13.xml" ContentType="application/vnd.openxmlformats-officedocument.presentationml.notesSlide+xml"/>
  <Override PartName="/ppt/ink/ink18.xml" ContentType="application/inkml+xml"/>
  <Override PartName="/ppt/notesSlides/notesSlide14.xml" ContentType="application/vnd.openxmlformats-officedocument.presentationml.notesSlide+xml"/>
  <Override PartName="/ppt/ink/ink19.xml" ContentType="application/inkml+xml"/>
  <Override PartName="/ppt/notesSlides/notesSlide15.xml" ContentType="application/vnd.openxmlformats-officedocument.presentationml.notesSlide+xml"/>
  <Override PartName="/ppt/ink/ink20.xml" ContentType="application/inkml+xml"/>
  <Override PartName="/ppt/notesSlides/notesSlide16.xml" ContentType="application/vnd.openxmlformats-officedocument.presentationml.notesSlide+xml"/>
  <Override PartName="/ppt/ink/ink21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22.xml" ContentType="application/inkml+xml"/>
  <Override PartName="/ppt/notesSlides/notesSlide19.xml" ContentType="application/vnd.openxmlformats-officedocument.presentationml.notesSlide+xml"/>
  <Override PartName="/ppt/ink/ink23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24.xml" ContentType="application/inkml+xml"/>
  <Override PartName="/ppt/notesSlides/notesSlide22.xml" ContentType="application/vnd.openxmlformats-officedocument.presentationml.notesSlide+xml"/>
  <Override PartName="/ppt/ink/ink25.xml" ContentType="application/inkml+xml"/>
  <Override PartName="/ppt/notesSlides/notesSlide23.xml" ContentType="application/vnd.openxmlformats-officedocument.presentationml.notesSlide+xml"/>
  <Override PartName="/ppt/ink/ink26.xml" ContentType="application/inkml+xml"/>
  <Override PartName="/ppt/notesSlides/notesSlide24.xml" ContentType="application/vnd.openxmlformats-officedocument.presentationml.notesSlide+xml"/>
  <Override PartName="/ppt/ink/ink27.xml" ContentType="application/inkml+xml"/>
  <Override PartName="/ppt/notesSlides/notesSlide25.xml" ContentType="application/vnd.openxmlformats-officedocument.presentationml.notesSlide+xml"/>
  <Override PartName="/ppt/ink/ink28.xml" ContentType="application/inkml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6"/>
  </p:notesMasterIdLst>
  <p:handoutMasterIdLst>
    <p:handoutMasterId r:id="rId37"/>
  </p:handoutMasterIdLst>
  <p:sldIdLst>
    <p:sldId id="975" r:id="rId2"/>
    <p:sldId id="869" r:id="rId3"/>
    <p:sldId id="981" r:id="rId4"/>
    <p:sldId id="1306" r:id="rId5"/>
    <p:sldId id="1093" r:id="rId6"/>
    <p:sldId id="1307" r:id="rId7"/>
    <p:sldId id="1342" r:id="rId8"/>
    <p:sldId id="1187" r:id="rId9"/>
    <p:sldId id="1188" r:id="rId10"/>
    <p:sldId id="1189" r:id="rId11"/>
    <p:sldId id="1190" r:id="rId12"/>
    <p:sldId id="1191" r:id="rId13"/>
    <p:sldId id="1192" r:id="rId14"/>
    <p:sldId id="1193" r:id="rId15"/>
    <p:sldId id="1194" r:id="rId16"/>
    <p:sldId id="1195" r:id="rId17"/>
    <p:sldId id="1308" r:id="rId18"/>
    <p:sldId id="1309" r:id="rId19"/>
    <p:sldId id="1310" r:id="rId20"/>
    <p:sldId id="1311" r:id="rId21"/>
    <p:sldId id="1312" r:id="rId22"/>
    <p:sldId id="1313" r:id="rId23"/>
    <p:sldId id="1314" r:id="rId24"/>
    <p:sldId id="1315" r:id="rId25"/>
    <p:sldId id="1316" r:id="rId26"/>
    <p:sldId id="1317" r:id="rId27"/>
    <p:sldId id="1318" r:id="rId28"/>
    <p:sldId id="1343" r:id="rId29"/>
    <p:sldId id="1319" r:id="rId30"/>
    <p:sldId id="1320" r:id="rId31"/>
    <p:sldId id="1321" r:id="rId32"/>
    <p:sldId id="1322" r:id="rId33"/>
    <p:sldId id="1323" r:id="rId34"/>
    <p:sldId id="876" r:id="rId35"/>
  </p:sldIdLst>
  <p:sldSz cx="9144000" cy="6858000" type="screen4x3"/>
  <p:notesSz cx="9144000" cy="6858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584"/>
    <a:srgbClr val="133984"/>
    <a:srgbClr val="12357C"/>
    <a:srgbClr val="00FF00"/>
    <a:srgbClr val="FFFF00"/>
    <a:srgbClr val="DDDDDD"/>
    <a:srgbClr val="93052E"/>
    <a:srgbClr val="9227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62" autoAdjust="0"/>
    <p:restoredTop sz="97168" autoAdjust="0"/>
  </p:normalViewPr>
  <p:slideViewPr>
    <p:cSldViewPr snapToObjects="1">
      <p:cViewPr varScale="1">
        <p:scale>
          <a:sx n="89" d="100"/>
          <a:sy n="89" d="100"/>
        </p:scale>
        <p:origin x="1277" y="72"/>
      </p:cViewPr>
      <p:guideLst>
        <p:guide orient="horz" pos="235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570"/>
    </p:cViewPr>
  </p:sorterViewPr>
  <p:notesViewPr>
    <p:cSldViewPr snapToObjects="1">
      <p:cViewPr varScale="1">
        <p:scale>
          <a:sx n="75" d="100"/>
          <a:sy n="75" d="100"/>
        </p:scale>
        <p:origin x="-912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Final Score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F6-4217-96A1-62A6B66D4330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F6-4217-96A1-62A6B66D4330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EF6-4217-96A1-62A6B66D43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EF6-4217-96A1-62A6B66D4330}"/>
              </c:ext>
            </c:extLst>
          </c:dPt>
          <c:dLbls>
            <c:dLbl>
              <c:idx val="0"/>
              <c:layout>
                <c:manualLayout>
                  <c:x val="-0.14562958902289128"/>
                  <c:y val="0.1130005281352026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DEF6-4217-96A1-62A6B66D4330}"/>
                </c:ext>
              </c:extLst>
            </c:dLbl>
            <c:dLbl>
              <c:idx val="1"/>
              <c:layout>
                <c:manualLayout>
                  <c:x val="0.13161616665005482"/>
                  <c:y val="-0.2127287785673133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DEF6-4217-96A1-62A6B66D4330}"/>
                </c:ext>
              </c:extLst>
            </c:dLbl>
            <c:dLbl>
              <c:idx val="2"/>
              <c:layout>
                <c:manualLayout>
                  <c:x val="0.11396923485830095"/>
                  <c:y val="0.1612932110620318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DEF6-4217-96A1-62A6B66D43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Final Exam</c:v>
                </c:pt>
                <c:pt idx="1">
                  <c:v>Assignments</c:v>
                </c:pt>
                <c:pt idx="2">
                  <c:v>Project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EF6-4217-96A1-62A6B66D433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5.2482414698162727E-2"/>
          <c:y val="0.92295194415131099"/>
          <c:w val="0.9"/>
          <c:h val="7.70479642788553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EAE1928-9D4C-49B6-AAF6-367633392B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627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09T02:16:12.4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1700 10231 3608 0,'0'0'5329'16,"0"0"-4296"-16,0 0-393 15,0 0 208-15,0 36-456 0,5 0-240 16,6 10 24-16,4 7-16 15,2 3-32-15,1-3 0 16,-2-2 24-16,2-9 24 0,-5-8-120 31,-2-10-48-31,1-8-8 0,-6-8-8 16,-1-8-32-16,1 0 40 0,2-16 280 15,1-20 328-15,-1-14 17 32,0-8-313-32,-2 0-56 0,-3 3-32 0,5 15-8 15,-4 12-128 1,1 14-88-16,4 10-136 15,4 4-232-15,5 14 264 0,6 16 104 16,0 6 80-16,1 4-72 0,2-2 104 16,-4-8-112-1,-4-9 0-15,0-12-8 16,-4-9-16-16,-4 0 24 15,2-11 232-15,-8-19 464 16,-3-12-8-16,2-9-296 0,-4-3-216 16,0 4-176-16,2 8-16 15,1 12-384-15,4 12-344 16,-6 12-640-1,6 6-361-15,4 6 337 16,0 20 736-16,1 4 312 0,4 2 224 16,2-6 64-16,-2-8 64 15,2-3-8-15,-6-8-64 16,3-5 72-16,1-2 8 0,0 0 72 47,2-2 168-47,1-12-8 15,4-2 56-15,-7-2-8 0,-1 0 32 0,-4 0 112 16,-3 0 40-16,-5 2-104 15,-3-1 128-15,0 4-40 16,0 1-7-16,-11 0-145 16,-7 4-64-16,-1 8-32 15,-2 0-48-15,2 8-152 0,1 20-72 0,6 8-56 16,4 4 24-16,8 2-40 15,0-2 88 1,0-8 40 0,0-4-72-16,8-5 8 0,4-8 32 0,-6-4 0 31,6-3 40-31,0-3 0 0,1-3 8 0,5-2-8 15,2 0 0 1,-1 0-176-16,0-7-17 16,2-12-55-16,-1-2 24 0,1-7 8 15,-2-4 96-15,-1-4 80 16,4 1 40-1,-5 1-48-15,0 6 8 0,-4 6 40 0,-1 8 0 16,-4 6 0-16,-2 4 8 16,-6 2-8-16,0 2 8 0,0 0 64 31,0 0 72-31,0 0 120 15,0 0 64-15,-3 0-104 0,-8 0-208 32,-6 0-8-32,1 12-64 15,-2 4-120-15,6 4 32 16,-1 0 72-16,1 2 8 0,3-4 64 0,2-4-40 15,4-2-16-15,0-1 48 16,3-2-64-16,0 1-48 31,0 3 32-15,6 0 16-1,9 1 72-15,-1 0-64 16,2-2 64-16,1-3 0 16,-3-5 0-1,5-4-96 1,1 0-64-16,-1-2 8 0,2-21-24 15,-3-7-16-15,0-7-160 16,-5-8-352-16,-2-5-112 0,-3-2 136 16,-2-1 287-16,-1 4-775 0,-1 0-232 15,-4 4 160-15,0 0-49 16,0 3 121-16,0 0 480 15,-5 6 696 1,-2 2 152-16,-2 7 880 0,2 8 545 0,2 4 135 16,4 10 80-16,-1 5-111 0,2 0-481 15,0 0-504-15,0 20-392 16,0 18-56-16,3 9 480 15,7 16-80-15,3 6-103 0,3 0-225 16,3 3-136 0,1-6-32-16,2-3-64 0,-2-13-80 0,-4-10-8 15,0-12 8 1,-3-8 40-1,-5-10-32-15,-5-6-16 0,1-4-176 16,-4 0-424-16,0-30-569 0,0-4-1599 16,0-2-4234-16</inkml:trace>
  <inkml:trace contextRef="#ctx0" brushRef="#br0" timeOffset="324">3124 9956 5553 0,'0'0'2576'0,"0"0"-1127"15,0 0 55-15,0 0-480 16,-58 103-232-16,42-69-432 0,-2 0-176 16,2-2-64-16,2-4-64 15,-3-7-48-15,6-2 136 0,0-5 8 31,4-4 25-15,3-4 79-16,0 0 176 0,1-4-80 16,3-2-72-16,0 0-280 0,0 0 0 15,0 0-152-15,0 2-80 16,15 1 184-16,-1 2 48 0,9-1-8 31,-1-2 8-31,3 0-56 16,2 0-24-16,-1-2-240 15,1 2-569-15,6-2-855 0,-6 0-1401 16,-11 0-4720-16</inkml:trace>
  <inkml:trace contextRef="#ctx0" brushRef="#br0" timeOffset="1028">3394 9954 3928 0,'0'0'3937'15,"0"0"-2881"-15,0 0-287 16,0 0 239-16,0 0-352 0,0 0-280 16,65-87-192-1,-52 72-104-15,1 0-72 0,-6 6 8 0,-1 1-8 31,-3 6-8-31,-4 2-16 0,0 0 16 16,0 0 80 0,0 0 24-16,0 17 0 0,0 14-24 0,0 11-80 15,4 10 8 1,1 6-8-16,-1 0 24 0,3 1 32 15,-1-7-56-15,-1-6-152 16,0-9 16-16,-3-6-40 16,-2-7 96-1,0-6-40-15,0-6 120 0,0-3 8 0,-7-5 96 16,1-4-32-16,-4 0 208 15,4 0 208 1,1-2-128-16,3-9-80 16,2-3-192-16,0-2-72 15,0-2 40-15,16 0 88 0,-1-2-8 16,3 2 8-16,-2 2-31 15,1 2-41-15,-4 4-64 0,2 3-8 32,-7 2-48-32,2 1-489 15,-2 2-1047-15,-3 0-2481 16,-2 0-3808-16</inkml:trace>
  <inkml:trace contextRef="#ctx0" brushRef="#br0" timeOffset="1736">3690 9854 3744 0,'0'0'2385'16,"0"0"-1017"-16,0 0-216 0,0 0-95 0,0 0-73 16,0 0-440-16,0 0-168 31,0 0-120-31,63-85-96 15,-55 74 16-15,3-2-72 16,-5 3-56-16,1 3 40 0,-2 1-40 0,-2 2-40 16,-3 4 0-16,0 0-8 15,0 0 0-15,0 0 8 31,0 0 112-31,0 10-32 0,0 10-72 16,0 5-8-16,3 9-8 16,2 7 8-16,1 5 0 0,1 4 0 15,3 1 0-15,-2-2 0 16,1-2 48-16,-1-3-56 31,-3-7-192-31,2-3 16 0,-7-7 32 16,0-3 40-16,0-6-32 15,0-4-120-15,0-2 56 16,0-4 120-16,-12-4-24 0,1 0-16 0,-3-4-88 15,1 0 24 1,1 0 104 0,1 0 72-16,5 0 8 0,1 2 112 15,0-2 120 1,3 0 40-1,2 0-112-15,0 0-32 0,0 0 0 0,0 0-128 16,12 0 176-16,5-6 80 16,3-2 72-16,4-2-8 15,0 2-104 1,2 0-56-16,-5 2-64 15,0 2-96-15,-3 0 56 16,-5 2-48-16,-2 0 40 0,-1 2-48 31,-10 0-384-31,0 4-1504 16,0 8-4369-16</inkml:trace>
  <inkml:trace contextRef="#ctx0" brushRef="#br0" timeOffset="16947">2482 11138 5193 0,'0'0'2232'16,"0"0"-1056"-16,0 0-7 0,0 0-57 16,0 0-632-16,0 0-472 15,14 0 48-15,4 0 200 0,1 0 112 16,1 0-40-1,-3 0-72-15,-2 0-72 0,-4 2-32 0,-3 1-24 16,-1 1-32-16,-2 4 64 16,-4 5-32-16,4 4 64 0,-5 7 40 15,0 8-7-15,0 4-73 16,-14 2-24-16,-7 1-24 0,-4-7-32 15,1-4-64 1,1-8 112-16,7-6-72 0,5-6 16 31,5-4 0-31,2-4 48 0,4 0 64 16,0 0-80-16,0 0-96 31,0 0-80-31,0 0-248 0,10-8-144 16,11-4 408-1,2-4 56-15,6 1-40 16,-3 4 0-16,-2 3-72 15,-2 4 39-15,-1 4-23 0,-8 0 24 16,-1 4 72-16,-6 12 8 16,-6 8 112-16,0 2 113 15,0 4-1-15,-6-2-48 31,-9-1 80-31,-3-8-24 16,5-1-80-16,-6-4-8 16,4-1-16-16,1-6 72 0,-1-1-48 15,2-2-24-15,2-4-72 16,3 0-56-16,-2 0-120 15,4 0-456-15,4-12-560 0,2-23-969 16,7 1-2736-16,6 2-2399 0</inkml:trace>
  <inkml:trace contextRef="#ctx0" brushRef="#br0" timeOffset="19859">3100 10965 2600 0,'0'0'4513'0,"0"0"-2745"0,0 0-239 15,0 0-273 1,0 0-504-16,0 0-528 0,0 0 8 31,24 124 168-31,-11-62-168 0,0 8-56 31,-2 1-72-31,-9-1-32 16,1-6-8-16,-3-6-16 16,0-10-40-16,0-9 0 0,0-16-8 31,0-8 8-31,0-10 8 15,0-5 89-15,0 0 31 0,0-11 88 0,0-21-224 16,0-13 0-16,0-6-120 16,0-8 8-16,7 5-40 0,-1 7 31 31,6 11 33-31,-3 10 0 0,-1 11 8 0,4 9 0 15,-1 6-96-15,3 0-32 0,-2 13 88 16,2 14 120 0,-2 3 80-16,-4 2-32 15,1 0-40-15,-5-8 8 0,4-6-16 16,-5-6-136-1,2-8-640-15,-4-4-576 0,4 0-64 16,-2-16 455-16,-1-8 521 0,-2-2-120 16,2 0 128-16,-2 5 272 15,3 10 40-15,2 9 16 0,3 2 104 16,3 10 328-16,5 14 304 15,4 4-304-15,-1-2-120 16,2-6 104-16,-2-6-200 0,2-6-64 16,-6-8 128-16,-1 0 369 0,-5 0 215 31,-3-19 240-31,-3-2-80 15,-3-5-128-15,0-4-120 16,-6 4-167-16,-10-1 55 0,-2 10-336 16,2 2-80-1,0 9-144-15,9 5-272 0,-1 1-448 0,5 0-169 16,3 0 25-16,0 0-552 15,0 0 24-15,0-2 559 0,5 0 465 16,-2 0 368-16,0-2 240 16,2 2 168-16,1-1-72 31,-1 1-63-16,2 2-121-15,4 0 104 0,2 0-48 16,1 7-24 0,1 10 72-16,1 6 16 31,-5 3-88-16,-4 0 24-15,-2-3-128 0,-4-6-72 0,-1-7 16 32,2-7-16-32,-2-3 88 15,0 0-96-15,3-7-168 0,-1-18 120 16,1-5-8-16,5-4 8 15,-3-2-8-15,6 2 40 0,1 8-32 32,-1 6-16-32,3 10-64 0,-2 10 112 0,1 0 16 0,1 2 224 15,-3 17 16-15,1 0 56 16,-4-1-112-16,-2-4-80 15,-1-3-32-15,0-6-72 0,-2-5-120 16,0 0-288-16,4 0-144 16,-2-7 176-16,1-8 216 0,2 2 8 15,2 0-104-15,-2 3 40 16,3 2 72-16,7 5 16 15,-3-3 48-15,4 1 32 0,-3-1 48 16,-1-2 0-16,1-3 16 0,-2-2 48 16,-2-3 0-16,-9-2 208 15,2 0 104-15,-5 0 56 0,0 4 192 31,0 4 40-31,-3 4-128 0,-9 6-128 0,-1 0-80 0,2 2-216 16,-7 16-112 15,5 8-104-31,2 4 96 47,0 2-40-47,6-2 40 16,3-2 8-16,2-4 64 0,0-3 0 15,0-6-16-15,12-2-40 0,2-5-8 16,1-4 0-16,-1-4 64 15,4 0-64-15,1 0-120 16,-1-10-8-16,0-9-184 16,-4-3-96-1,-2-5-32-15,-1-3-40 16,-5-5 120-16,-1 3 144 0,-3 2 128 15,-2 6 88-15,5 4 56 32,-5 10 128-32,0 3 176 15,0 7 80-15,0 0-200 0,1 9-232 16,9 14 32-16,-5 8 104 15,3 2-32-15,3-1-64 0,1-7-48 0,-1-5 0 16,0-5 0 0,-3-9 0-16,4-2-8 0,-6-4-48 15,4 0-224-15,1-17-24 0,-1-6-32 16,1-5-104-1,2-1-200-15,-3 3 192 0,-1 6 200 0,-1 6 112 16,-3 8-49-16,0 6-39 16,-3 0 88-16,1 8 136 0,-3 8 264 15,2 2-23-15,2-2-89 0,-2-2-80 16,4-6-72-16,3-4 0 15,-6-4-16 1,3 0-112-16,2-2 0 16,0-14-41-16,-3-4-39 15,2 0-8-15,-2 2 40 0,-1 6 88 47,0 4 24-47,2 6-40 16,-1 2 104-1,5 0 176-15,-2 6 120 16,5 6 64-16,1 0-135 31,-1-2-121-31,0-4-40 16,-2-4-64-16,-1-2 8 0,-2 0 320 15,-1-6 344 1,-3-12 0-1,1-6-360-15,-5-4-168 0,0 1-136 0,0 6 88 16,0 3-96 15,0 4-184-31,0 3-280 0,0 6-312 16,0 1-64-16,0 2-105 15,0 0-343-15,0 0 240 0,5 0 456 16,-2 0 224-16,5 2 216 0,0 0 152 16,4 0 320-16,-1 4 176 0,-3 9 128 15,3 6 88-15,1 5-88 16,-3 1-240-16,1 0-144 0,-5-1-96 15,1-6-64 1,-2-6-80 0,-4-6 72-16,0-4 312 0,0-2 497 0,0 0 383 0,0 0-416 15,0-12-536-15,-4-8-304 0,1-5-8 16,3-5-120-16,0-4-120 15,0-5-120-15,5-5-216 0,10-7-200 16,2-3-8-16,6-2 448 16,0 4-305-1,1 4 385-15,-5 8 168 0,4 6 80 0,-10 6 8 16,1 5 40-16,-6 10 200 15,-1 2 296-15,-4 9 9 0,-3 2-49 16,2 0-88-16,4 6-176 16,-1 18 104-16,5 10 216 15,-4 9-192-15,4 7-144 0,-5 6-24 16,3 0-64-16,-2 0-80 15,-3-4 8-15,2-3-40 0,-2-10-16 32,-1-9 48-32,-2-5-48 0,0-11 16 15,0-6 88 1,0-6 48-1,0-2-72 1,0-2-80-16,-6-22-272 0,-4-10-40 0,7-6-24 16,3-5 8-16,0 0 48 0,0 2-16 15,9 9 144-15,11 6 80 0,-4 10 16 31,6 8 56-31,-5 8 8 16,0 2 168 0,0 0 8-16,-6 6 16 15,-1 12 32-15,-2 2-24 0,-4 7-24 16,-4 1-32-16,0 2-56 15,0-3-16-15,-3 1-80 16,-8-5-176-16,-2-5 24 0,2-8 0 16,-1-5-16-16,-4-5 96 15,10 0-152-15,-6 0 160 16,9 0 64-16,0 0 8 0,3 0-8 47,0-3-56-47,0 1-48 15,6-4 96-15,9 2 8 0,0-1 72 16,2 3-24-16,4 0 56 15,0 2 24-15,2 0 24 16,3 0 8-16,0 0-40 0,1 4 40 16,-3 3-88-16,-1-3-72 0,-9 9-200 15,-2-2-2176-15,-11 1-7130 0</inkml:trace>
  <inkml:trace contextRef="#ctx0" brushRef="#br0" timeOffset="22994">2821 12234 1736 0,'0'0'3065'0,"0"0"-1505"31,0 0-56-31,0 0-104 15,0 0-343-15,0 0-337 16,0 0-232-16,0 0-176 0,0 0-152 31,0 0-16-31,0 0 24 16,0 0-96-16,0 0 112 0,13 73 64 15,-4-43 16-15,-1 4-88 16,-4-2-80-16,0-4-48 0,0-3 0 16,-4-6 16-16,0-5-48 0,0-6-16 15,0-8-416-15,0 0-992 16,0 0-3057-16</inkml:trace>
  <inkml:trace contextRef="#ctx0" brushRef="#br0" timeOffset="24025">3436 11936 3440 0,'0'0'2689'0,"0"0"-1201"31,0 0-328-31,0 0-151 16,0 0-441-16,0 0-64 0,0 0 24 15,24 134-56-15,-16-80-64 0,2 1 0 16,-5 0-56-16,0-3-160 15,-4-6-96-15,-1-5-24 32,0-9-64-32,0-8 56 0,0-8-48 15,0-7-8-15,0-4 112 16,0-5-16-16,0 0 48 0,0 0 49 15,0-20 103-15,0-8-304 16,0-12-256-16,2-7 63 31,8 2-127-31,1 4 152 0,2 11 8 16,-2 8 40-16,0 12 48 15,1 8-88-15,1 2 24 0,0 4 136 16,3 18 56 0,-5 12 200-16,0 4-112 15,-3 3-24-15,-1-6-120 16,-2-6-216-1,3-9-344-15,-3-12-648 0,3-8-776 0,-2 0-345 16,-3-13 785-16,2-10-153 16,-5-1 297-1,3 1 1320-15,-3 8 80 0,4 6 880 16,-4 9 72-16,8 0-199 15,0 0 447-15,3 11-120 16,2 2-272-16,0-3-344 0,2-3-176 16,-3-5-240-1,0-2 160-15,-6 0 505 16,1-11 319-16,-1-8-64 15,-6-6-240-15,0 1-144 0,0 0-184 32,-8 4 8-32,-10 4-328 15,-3 10-80-15,2 6-856 16,1 0-504-16,5 12-704 0,4 6-1057 15,9-4-1376-15</inkml:trace>
  <inkml:trace contextRef="#ctx0" brushRef="#br0" timeOffset="24733">3803 12144 336 0,'0'0'1928'0,"0"0"32"15,0 0-183-15,0 0-321 16,0 0-288 0,0 0-271-16,74 16-217 0,-63 6-96 15,-4077 4-168 1,8147 4-128-1,-4080-2-88-15,-1-4-88 16,0-9-24-16,0-7-32 0,0-8-56 16,0 0-80-16,0-11-40 15,0-14-8-15,0-9 72 0,0-7 48 0,0-1-48 16,0 6 56-16,7 6-8 15,1 6 0-15,3 9-8 16,0 7 16 0,1 6 96-16,-4 2 16 15,2 0 112-15,-2 13 40 16,1 7 32-16,-1 2-120 0,2-5-168 15,-8 0-8-15,7-9-432 16,-7-6-376-16,4-2-312 0,6 0 135 16,-6-6 209-1,4-10 400 1,4-2-8-16,-1 1 208 0,0 2 64 15,3 1 32-15,1 0 72 16,-1 4 0-16,1-1 8 16,1 3 0-16,-2 3 16 0,-3 1 88 15,5-2 24-15,-7-1 16 47,1 3 88-31,-3 0 152-16,-2 0 64 15,-4 1 32-15,-3-1 177 0,0 0 167 16,0 0-56-1,-3-5-480 1,-8 1-136-16,-4 3-96 0,2 1 8 16,-1 4-8-16,2 0-56 15,1 2 0-15,0 17-176 0,6 9 40 16,-3 2 64-16,8 0 16 0,0-1-8 15,0-5-16-15,8-4-8 16,3-2 40-16,2-6 48 16,2-2 8-16,-1-4 56 0,-3-2-8 15,2-2-56-15,5-2 0 0,-3 0-568 16,12-22-600-16,-6 0-1169 15,0 0-2512-15</inkml:trace>
  <inkml:trace contextRef="#ctx0" brushRef="#br0" timeOffset="26370">4470 11883 1480 0,'0'0'5313'15,"0"0"-3705"-15,0 2-335 16,0 14-105-16,3 8-424 15,2 6-160-15,4 4-152 0,3 2-256 16,-1-3-16-16,2-6-152 0,1-6-8 16,-4-7 8-16,0-8-8 0,-2-4-8 15,-2-2-256-15,2 0-24 16,0-16 40-16,-3-11 96 0,2-5-112 15,-6-4-200-15,4 0-24 16,0 8 232 0,-5 6 8-1,5 12 64-15,-2 10-264 0,2 0 7 0,1 12 441 16,6 12 321-16,-1 2 15 15,0-1-56 1,2-5-120-16,-1-6-80 16,-1-9-80-1,-1-3-16-15,-1-2 16 0,1 0 0 16,-4-9-40-16,1-10-88 0,-2-4-136 15,0 1-128-15,-4 1 87 16,-1 6 121-16,3 8 80 0,1 7-72 16,4 0-240-16,0 11 416 15,0 8 200 1,3 1 16-16,0-1-136 0,1-6-80 0,-1-7 0 31,-4-2-64-31,2-4 64 0,-4 0 8 16,-2-8 464-16,4-7-63 15,-7-8-193-15,0 1-120 16,0 1-40-16,0 2 0 0,0 6 0 15,0 4-48-15,0 3 96 16,0 4-32 0,0 2-72-16,0 0-184 0,0-2-336 15,0 2-385-15,0-2-511 16,0 0 104-16,3 0 888 15,2 1 272-15,-2 1 24 16,2 0 88 0,-3 0 40-1,2 0 144-15,1 0 24 16,-2 0 40-16,-3 0-104 15,2 0 16-15,-2-2-48 0,2-9 232 16,-1-3 504-16,6-8-288 16,-6-6-328-16,3-6-168 15,2-4-24-15,-4-2-136 0,1 1-88 16,0 9 40-16,-1 7 176 0,-1 6 8 15,3 10 360-15,-3 5-24 16,2 2 8-16,-1 0-24 0,3 7 264 16,0 9 145-16,1 4-241 31,-1 5-48-31,0-5-176 15,-2-1-136-15,2-4-56 0,-3-3-64 16,-1-5 0-16,2 0 56 16,-3-3-56-16,2-4 0 0,-2 2 48 15,0-2-8-15,0 0 40 31,0 0 16-31,0 0-32 16,0 0-16-16,0 0-56 0,0 0-160 0,0-4-80 16,0-7-192-16,0 4 48 15,0-3 216-15,0 3 72 0,0 3 48 16,0 2-32-1,3 2-24 1,-3 0 48 0,2 0 56-16,0 13 120 15,2 6 208 1,3 10-40-16,-4 8-104 15,0 6-64-15,2 5-72 16,0-2 8 0,1-6-48-16,-6-6 0 15,5-8 0 1,-5-9-8-1,2-7 104-15,-2-7 104 0,0-1 56 16,0-2-8-16,0 0 0 16,0 0-152-16,0-5-104 0,-7-5-8 15,3-5-224-15,2 2 48 16,-1-4-96-1,3 2 0-15,0-6-32 0,0 1 80 0,0-1 112 32,0-4 40-32,0 3 0 15,3 3 0-15,3 0 8 0,-1 3 16 16,2 2 0-16,1 2 48 15,3 0-8-15,-4 2 8 16,2 0-56-16,-2 3 64 0,2 4 8 0,-5 1 112 16,4 2 16-16,-5 0 8 15,3 4 96-15,-1 10 120 0,-2 6 0 16,-1 6-112-1,-2 0-120-15,0 2-16 16,0-2-72-16,0-3-40 31,0-6-224-31,-5-4 104 0,0-4-8 0,-3-3 16 0,-1-4 56 16,-3-2-72-16,3 0-40 0,-3 0-168 15,3 0-24 1,4-6 152-16,-2 1 128 0,7-4 24 16,0 5-72-16,0 0-24 0,0 0 48 15,12 2 8 1,1 0 96-16,4 2 112 0,3 0 168 0,-3 0 8 15,3 0-24-15,-1 0 88 16,-3 6-120-16,2 0-120 0,-5 1-16 31,2-3-96-31,-1 3-264 16,-3-1-1424-16,-6 0-3530 0</inkml:trace>
  <inkml:trace contextRef="#ctx0" brushRef="#br0" timeOffset="26491">5379 12051 7825 0,'0'0'1256'0,"0"0"-1256"15,0 0-600-15,0 0-3505 0</inkml:trace>
  <inkml:trace contextRef="#ctx0" brushRef="#br0" timeOffset="28037">2381 13207 1568 0,'0'0'1320'0,"0"0"-976"16,0 0-64-16,0 0 224 16,0 0-8-16,0 0-79 0,0 0 383 31,0 0-64-31,25 38-168 15,-16-16-104-15,3 8 0 0,1 6-8 16,-2 4-128-16,-1 3-48 16,-4-6-216-1,1-4 144-15,-3-9-103 0,-2-9-41 0,-2-2-8 47,2-9 32-47,-2-2-16 0,0-2-72 16,0 0-8-16,-2-2-2209 0</inkml:trace>
  <inkml:trace contextRef="#ctx0" brushRef="#br0" timeOffset="28666">3173 13192 4640 0,'0'0'2297'0,"0"0"-889"0,-5 0-95 16,5 2 15-16,0 17-712 15,0 11-288-15,10 13 64 0,3 10 136 16,3 5-120 0,-3-2-48-16,1-1-104 0,-3-10-104 15,-2-7-71 1,-3-11-73-16,-1-7 8 15,-2-10 40-15,-3-5-56 0,0-3 0 16,0-2-449-16,0 0-671 16,0-5-880-16,0-11-4690 15</inkml:trace>
  <inkml:trace contextRef="#ctx0" brushRef="#br0" timeOffset="29003">3191 13102 776 0,'0'0'5185'0,"0"0"-4169"16,0 0-752-16,0 0 408 15,0 0 160-15,0 0-151 0,0 0-329 16,0 0-56-16,127 3-96 16,-108 7 80-16,4 1-40 0,-12 4 16 15,1 2 56-15,-4 6 152 0,-8 3 144 16,0 6-216-1,0 4-168-15,-15 0-224 0,-1-2-8 16,-2-6-344 0,2-8-664-16,3-10-536 0,7-10-465 15,1-17-2360-15,5-10 1145 16</inkml:trace>
  <inkml:trace contextRef="#ctx0" brushRef="#br0" timeOffset="29425">3430 13113 200 0,'0'0'1680'0,"0"0"32"31,0 0-359-31,0 0-193 15,0 0-312-15,0 0 16 16,0 0-136-16,0 0-192 0,0 0-63 16,0 0-81-16,0 0-136 15,61 120-80-15,-61-99-80 0,0-4-32 31,0-11-64-31,0-6-128 16,0 0-600-16,0-12 23 0,3-14 417 16,0-6 160-16,5-2-56 0,-1 0-24 15,1 6 56-15,2 9 152 16,1 8-128-16,-3 11-32 15,3 0 160 1,2 9 416-16,-1 16 88 16,4 3-96-16,-8-2-200 15,3-7-47-15,0-4-161 0,-6-7 0 0,2-6-81 16,-2-2 81-1,-1 0 73-15,-2-14 663 16,-2-4-72-16,0-1-200 16,0 2-32-16,0 4-40 31,0 5-80-31,-6 6-312 15,1 2-56-15,-7 0-1176 0,6 0-1641 16,1 8-4824-16</inkml:trace>
  <inkml:trace contextRef="#ctx0" brushRef="#br0" timeOffset="30030">3777 13047 5433 0,'0'0'1984'16,"0"0"-456"-16,0 0-55 15,0 15-617-15,6 13-440 16,4 8-56-16,0 11-16 0,1 0-176 16,0 0-24-16,-1-3-144 15,-2-6 8-15,-2-3 0 0,-1-10 80 16,-1-1 24-16,-1-5 208 15,-3-6 32-15,0-2 185 16,0-3 47 0,0-3 176-16,-3-1-208 0,-9-2-200 15,1-2-176-15,-5 0-176 16,-4 0-328-16,-14-15-928 0,1-8-1521 15,7-3-2984-15</inkml:trace>
  <inkml:trace contextRef="#ctx0" brushRef="#br0" timeOffset="30264">3707 12942 3440 0,'0'0'2153'15,"0"0"-1257"-15,0 0 208 0,0 0-688 16,0 0-208-16,0 0-208 16,0 0-912-16,0 0-2193 0</inkml:trace>
  <inkml:trace contextRef="#ctx0" brushRef="#br0" timeOffset="31006">3935 13111 2240 0,'0'0'1584'31,"0"0"-167"-31,0 0-169 0,0 0-264 16,0 0-248-16,0 0-144 31,0 0-104-31,66-27-223 16,-56 20 63-16,-2 0-168 0,-2 1-32 0,-1 0-16 15,-1 0 32-15,-4-1 88 16,0-6 24-16,0-1-96 0,0-2-160 15,-5 0 0-15,-7 2-16 16,1 4-8-16,0 4 24 0,-1 4 0 16,0 2 0-16,5 0-24 31,1 14-104-31,1 8 8 0,0 3 112 15,3 0-96-15,2 1 32 0,0-2 72 16,0-3 16-16,2-6 128 16,8-2 8-16,-2-5-152 0,1-3 48 15,3-1-32-15,2-4-8 31,2 0-8-31,4 0-8 0,-2-5-512 16,6-12-360-16,3-8-673 16,-1 2-1103-16,-5 1-1273 15</inkml:trace>
  <inkml:trace contextRef="#ctx0" brushRef="#br0" timeOffset="31270">4227 12910 1616 0,'0'0'1768'16,"0"0"65"-16,0 0-257 15,0 0-16-15,0 0-431 0,0 0-1 16,-17-25-280-16,12 25-208 15,-2 9-320-15,2 7-224 16,-4 4 8 15,2 4 16-31,6 0-40 0,1-2 0 0,0-4-80 0,0-2 0 16,0-3-72-16,6-4 72 15,5-3-80-15,-3-2 16 0,7-4 64 16,0 0-56 0,1 0-432-1,6-14-456-15,-4-6-929 16,-5 3-2087-1</inkml:trace>
  <inkml:trace contextRef="#ctx0" brushRef="#br0" timeOffset="31483">4227 12910 1696 0,'115'-89'5097'16,"-115"89"-4129"-16,0 0-680 0,3-4 416 15,10-3 201-15,5-1-233 16,0-3-344-16,1 3-216 0,2 1-8 31,-5-1-104-15,2 1-312-16,3-5-824 0,-3 3-769 15,-7-4-1344-15</inkml:trace>
  <inkml:trace contextRef="#ctx0" brushRef="#br0" timeOffset="31773">4405 12633 1824 0,'0'0'5169'0,"0"0"-3529"0,0 0-383 15,0 0-57-15,0 0-768 0,0 0-336 16,0 0 40-1,13 126-136-15,3-87 8 0,-3-1 8 0,5-4 0 16,-5-4 48-16,1-6-8 16,1-4-56-16,-6-6 128 0,3-4-80 15,-6-4 0-15,1-4-40 16,-1-2 8-16,4 0-16 0,3-22-192 15,0-4-608 1,-4-2-2353-16</inkml:trace>
  <inkml:trace contextRef="#ctx0" brushRef="#br0" timeOffset="33361">2175 12844 4152 0,'0'0'1881'0,"0"0"-601"15,0 0 232-15,0 0-503 16,0 0-145-16,0 0-288 0,-87 116-184 15,70-98-40-15,3-4 0 16,-2 0-40-16,-2 0-24 0,-1 2-56 16,-4 0-64-1,0 2-112-15,1 0 40 0,-2 5 8 0,1 3-104 16,4-1-8-16,2-1 8 15,3 1-16-15,3-3 16 0,2-6-8 16,1-4 8-16,4-4 0 31,2-4 8-31,2-2 16 16,0 0-24-16,0-2 16 0,-2 0-16 31,2 0 0-31,0 0 16 0,0 0-16 16,0 0 0-16,0 0 0 0,0 0 0 15,0 0 0-15,0 0 0 16,0 0 0-16,0 0 0 15,0 0-64-15,0 0 0 0,0 0-24 16,0 0-56-16,0 0-40 16,8 2 104-16,4 2 40 0,7-1 32 15,4 4 0 1,6 1 8-16,5 0-8 15,3 0 0-15,-2 0 8 16,6 2 0-16,-11-2 0 16,1 1 0-16,-10-4-8 0,-3-1 8 15,-7-2-8-15,-4-2 0 0,-3 2 8 31,-2-2-416-31,-2 6-1144 32,0 0-1513-32,0 3-4815 0</inkml:trace>
  <inkml:trace contextRef="#ctx0" brushRef="#br0" timeOffset="62750">5469 12224 4256 0,'0'0'1985'0,"0"2"-1281"16,0-2 96-16,0 0 296 16,0 0-271-16,0 0-361 0,0 0-104 15,0 0 72-15,0 0 96 31,0 0 112-31,0 0-56 0,0 0-104 16,0 0-16-16,0 0-104 16,0 0-79-16,0 0-33 15,0 0-120-15,0 0-8 0,0 0-56 0,0 0-48 16,0 0-16-1,0 0 0 1,0 0-8-16,0 0-48 0,0 0 56 16,0 0 8-16,0-4 0 15,8-2 80-15,0 0 16 16,5-2-56-16,2 0-40 0,-1-2 56 15,6-2-56 1,-1-2 16-16,4 0-16 16,1-2 8-16,2 0-8 15,-2 2-8-15,2 1 8 0,-2 4-8 16,-3 1 0-1,-5 2-8-15,0 2-48 0,2-3 48 0,-2 3 8 32,2-3 0-32,1-3 8 15,1-3 16-15,2 2-24 0,-1-2 8 16,2 3 0-16,-4 1-8 15,-1 3 0 1,-2 1-8-16,-3 3 0 0,-5 0-64 0,0 2 24 31,-6 0 40-31,0 0-32 16,-2 0 40-16,4 0 8 0,-4 0 80 15,0 0 16-15,0 0 0 16,0 0 16-16,0 0-32 0,0 0-16 16,0 0 0-1,0 0-72-15,-12 0-712 16,-5 0-2145-16</inkml:trace>
  <inkml:trace contextRef="#ctx0" brushRef="#br0" timeOffset="63413">6265 11656 1040 0,'0'0'3136'0,"0"0"-1367"16,0 0-441-16,0 0 224 0,0 0-559 31,0 0-105-31,-17 125-88 16,12-75-304-16,0 0-112 15,2-2-136 1,-1-5-120-16,-2-7-120 0,4-8 64 0,-1-6-64 0,3-6-8 16,0-9-8-16,0-3-328 31,0-4-576-31,0-15-792 15,0-15-1209-15,0-4-2944 0</inkml:trace>
  <inkml:trace contextRef="#ctx0" brushRef="#br0" timeOffset="63672">6249 11643 3672 0,'0'0'1545'15,"0"0"-713"-15,0 0-112 0,0 0-224 0,0 0 48 16,0 0 24-1,58 18 160 1,-38-4-127-16,-1 2-89 16,1 2 144-16,-1 2-128 0,0-1-112 15,1 2-152 1,-3-3-88-1,-4 0-72-15,2-4-48 0,-5-4-48 16,2-2 32-16,-7-1-40 0,2-4-280 16,-6-1-464-16,-1-2-520 15,0 0-409-15,-11 0-2352 0</inkml:trace>
  <inkml:trace contextRef="#ctx0" brushRef="#br0" timeOffset="64142">6285 11871 3464 0,'0'0'1673'0,"0"0"-273"16,0 0-64-16,0 0-336 31,0 0-495-31,0 0-313 16,0 0-80-16,0 0 176 0,14-18-8 15,-2 9-144-15,-3 0-48 16,1 3-88-16,0 4-8 0,-4 2-56 16,1 0 56-16,-3 12-144 15,-2 12 104 1,-2 6 40-16,0 2-112 15,0 0 112-15,-5-2 8 0,-1-7 0 16,1-10-8-16,2-4 0 16,3-7-8-16,0-2-32 15,0 0-80-15,0 0-16 0,8-9 144 16,10-6 240-1,1 1-136-15,2 1-104 16,-3 4 0-16,-1 3 112 0,-5 4-64 31,-1 2-40-31,-3 0-8 16,-8 0 0-16,0 4 192 15,0 9 240-15,0 6-96 0,-6 0-160 16,-7-2-72 0,-3-4 8-16,3-6-112 0,0-7-320 0,-3-11-728 15,6-13-985-15,5-8-2312 0</inkml:trace>
  <inkml:trace contextRef="#ctx0" brushRef="#br0" timeOffset="64869">6546 11825 3632 0,'0'0'2217'0,"0"0"-473"15,0 0-248-15,0 0-527 16,0 0-337-16,5 0-288 15,13 0 352-15,1-10-88 32,1-4-176-32,2 0-280 15,-4 0-8-15,0 0-64 16,-2-1-80-16,0 4-496 0,-5 3-1112 15,-7 4-3169-15</inkml:trace>
  <inkml:trace contextRef="#ctx0" brushRef="#br0" timeOffset="65212">6701 11524 4256 0,'0'0'1689'16,"0"0"-641"-16,0 0 144 15,0 0-368-15,0 0-375 16,0 0-241-1,0 0-208-15,0 0-240 0,80-102-745 16,-68 86-647-16,0-4-601 16,-6 6-231-16</inkml:trace>
  <inkml:trace contextRef="#ctx0" brushRef="#br0" timeOffset="65674">6821 11340 776 0,'0'0'2008'0,"0"0"-384"0,0 0-343 15,0 0-353 1,0 0-376-16,-21 58-40 0,19-34-72 15,-1 2-232-15,1 1-48 0,2-4-144 16,0 1 32-16,-4-2-32 16,0 3-16-16,0-6-56 15,-1 0-128-15,0-8 56 0,3-2 48 16,2-7 72-16,0-2-152 15,0 0 0-15,0 0 48 0,0-2 112 32,7-7 48-32,2 0 32 15,-1 1-72-15,-3 1-8 0,2 3 8 16,-2 2-8-16,-2 2-56 0,2 0-48 15,1 2 104-15,5 17 80 16,-6 5 152-16,2 2-128 16,4-1-56-1,-6 0-48-15,1-7 8 16,-1-8-8-16,-2-4 0 15,-3-5 8-15,0-1-8 0,0 0 80 0,4 0 56 16,-3-3 48-16,6-13-40 31,-4-2-40-31,0 0-40 0,5 0-56 16,-3 3-8-16,-3 3-224 15,-1 5-744-15,-1 3-352 16,0 4-248-16,0 0-625 0,-8 0 113 16</inkml:trace>
  <inkml:trace contextRef="#ctx0" brushRef="#br0" timeOffset="66011">6853 11665 616 0,'0'0'608'0,"0"0"200"16,0 0 304-16,0 0 144 0,0 0-295 16,-29 118-153-16,26-88-280 15,-5 1-120-15,5-4-168 0,-5-1-128 31,4-4-48-31,-1-5-64 16,1-8-112-16,2-3-240 16,2-6 64-16,0 0 48 0,0 0-168 15,0-11 96-15,0-4 312 0,0 0 64 16,6-2 200-16,7 3 160 15,5 2 48-15,5 2-96 16,7 2-24 0,1 3-24-16,6 0-48 15,-1 5-64-15,1 0 24 0,-2 0-16 16,-7 0-112-16,-2 0-8 15,-4 0-56-15,-10 0-48 16,-1 0-568-16,-9 0-872 16,-2-4-864-16,0-8-2265 31</inkml:trace>
  <inkml:trace contextRef="#ctx0" brushRef="#br0" timeOffset="66703">6965 11408 3304 0,'0'0'1985'0,"0"0"-1129"0,0 0-16 15,0 0 40 1,0 0-224-16,0 0-272 15,0 0-224-15,0 0 8 16,0 0 1-16,69 28 7 0,-67-8 0 16,-2 6-176-1,0 6 0-15,-2 0-256 0,-16-2-105 16,1-5-31-1,0-8 232-15,3-6 160 0,3-7 56 16,1-2 0-16,5-2 232 16,2 0 48-16,3 0-111 0,0 0-225 31,0 0-257-31,0 0 121 15,11-6 120-15,2-1 16 0,0 3-8 16,0 2-64-16,-3 2 64 16,1 0 8-16,-5 0 72 0,2 0 185 15,2 13 111-15,-8 2-64 31,3 4 80-31,-5-2-128 0,1 0-72 16,-1-5-32-16,0-2 80 16,0-4-144-16,0-2 8 15,0-2-96-15,0-2-16 0,0 2-64 16,5 0-8-16,1 0 80 15,6 0 0-15,-1 0 0 0,0-2 0 32,2 0-64-32,2 0 24 15,-4-2 40-15,2-10-72 0,-3-3 32 16,-2 0 48-16,-3-4 8 0,-4 2 88 15,-1-3 80 1,0-7-176 0,-11 7-224-16,-4 2-2129 0</inkml:trace>
  <inkml:trace contextRef="#ctx0" brushRef="#br0" timeOffset="79843">5542 11755 1088 0,'0'0'2376'15,"0"0"-919"-15,0 0-209 0,0 0-168 16,0 0-264-16,0 0-344 16,0 0-216-16,0 0-72 0,0 0 32 0,0 0 41 15,0 0 31 1,0 0-16-16,0 0 48 0,0 0 8 15,0 0-88-15,0 0-136 0,0 0-56 16,0 0-48-16,0 0-8 16,0 0-40-16,0 0-24 15,0 0 72-15,8-7 8 0,5-4 64 16,-2 1-72-16,4-3 48 0,-1 4-48 31,4 1-8-31,0 0-8 16,-4 1 8-16,-1 3 0 15,-1 1 8-15,-6 1-8 0,-1 0 8 16,-2 0 0-16,-3 2 8 15,0-2 0-15,5-4-8 0,1-3-600 32,-6 3-1577-32</inkml:trace>
  <inkml:trace contextRef="#ctx0" brushRef="#br0" timeOffset="97024">5350 12198 2456 0,'-2'2'1296'0,"-1"-2"-15"0,1 2-401 31,2-2-536-31,0 2-344 0,0 2-24 15,0-2-32-15,0 1 56 16,0-3 88-16,0 1 144 16,0 1 184-16,0 2 104 0,0 4-104 15,0 7 224-15,5 0-8 16,3 7-223-16,3 0-297 15,-2 2-40-15,0-2 0 0,-2-3-64 16,-1-6 64-16,1-3-24 16,-3-1-48-16,0-3 0 0,-4-2-72 15,0-2-1649-15,0-2-4040 0</inkml:trace>
  <inkml:trace contextRef="#ctx0" brushRef="#br0" timeOffset="99117">5784 11833 3848 0,'0'0'1625'0,"0"0"-297"15,0 0 328-15,0 0-351 16,0 0-305-16,0 0-408 0,0 0-184 15,-11 14 56-15,6-10-80 16,2-2-256-16,-2 2 256 0,0 0-48 0,0 0-128 16,0 0-160-16,-3 1 232 15,-3 0-223-15,0-1 39 16,-1 2-32-16,-2 0-64 0,-2 0-16 15,0-1 16-15,-2 0-104 16,3 1 96-16,-1-4-73 0,-2 2 25 0,2-2-48 16,0-2 0-1,0 0 40 1,-5 0 8-1,2 0-48 1,-1-8-24-16,-2-8-96 0,-1-2 40 0,0-4 32 0,4-2-24 16,-2-4-208-16,3 2 72 0,2-4 80 31,5 2 56-31,-1 0 40 15,4 2 8-15,5 1-48 0,3 3 0 32,0 3 64-32,0-2 24 0,0 2 8 0,8-3 80 0,7-1 0 15,-1 3-56-15,4-2 56 31,1 4 0-31,4 1 0 16,6 0 0-16,2 3-56 0,4 6-72 16,9 2 48-1,-2 4 72 1,1 2-96-16,1 0 96 0,-2 0-80 15,-5 2 88-15,-1 8 0 16,-7 2-72-16,-2 4 16 0,-7 2 40 16,-3 6-88-16,0 3 96 0,-9 3 8 15,0 0 72-15,-8 2 240 16,0-2-48-16,0-3 224 0,0 1-104 15,-2-1-184 1,-12-1-200 0,-9 4-384-16,4-6-976 15,2-8-3353-15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09T02:37:18.6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8756 4662 3816 0,'0'0'1905'0,"0"0"15"0,-4 0-79 16,4 0-233-16,-1 0-80 15,1 0-392-15,0 0-279 0,0 0-121 16,0 0-136-16,0 0-144 31,0 0-224-31,0 0-232 16,0 11-184-16,11 6 168 0,8 11 16 15,6 4 160-15,-3 0-48 0,4 0-104 16,-8-2 64-16,-2-7 8 16,-3-5-80-16,-3-8 8 15,-7-2-16 1,2-6 16-1,-5-2 64-15,0 0-72 16,3 0 136-16,-3 0-136 0,2-4 48 0,2-19 104 16,8-9 112-16,2-11-96 0,20-31-168 15,0 12-712 16,-10 11-3593-31</inkml:trace>
  <inkml:trace contextRef="#ctx0" brushRef="#br0" timeOffset="7044">17108 2903 7721 0,'0'0'4737'16,"0"0"-4225"-16,0 0-80 15,-3 139 737 1,-4-91-49-16,3-4-368 15,-1-4-504-15,3-6-136 16,2-6-112-16,-2-3-216 0,-12-5-1176 16,3-6-2449-16,-2-10-4545 15</inkml:trace>
  <inkml:trace contextRef="#ctx0" brushRef="#br0" timeOffset="7446">17110 2882 5281 0,'0'0'4113'0,"0"0"-3185"16,0 0-80-16,0 0 104 0,126-43-312 31,-71 35 8-31,11 1-248 15,0 3-224-15,8 1-95 16,4 1-1 0,-9 2-80-1,-1 0 48-15,-7 0-48 0,-2-2-8 0,-8-2-48 16,-9 2-24-16,-6-2 72 0,-6 0 8 15,-7 1-49-15,-4 1 41 16,-4 2 8-16,-4 0-16 0,-1 0-72 16,-2 0-64-1,-2 0-88 1,-2 9 240-16,4 10 176 0,0 4 297 15,2 7-81-15,-2 2 184 0,5 7-192 16,1-1-192-16,-1 0-120 16,5 2-72-16,-5-2-320 15,-2 16-568-15,-5-11-1857 0,-6-7-2648 16</inkml:trace>
  <inkml:trace contextRef="#ctx0" brushRef="#br0" timeOffset="7733">17181 3500 9153 0,'0'0'2889'0,"0"0"-2345"15,0 0-216-15,0 0 544 0,176-29 89 16,-100 13-57-16,8 0-144 16,1 0-304-1,-1 0-264-15,-6 6-88 16,-4 2-104-16,-5 0 0 15,-9 4-296-15,0 2-728 0,-18 0-1513 16,-13-1-3144-16</inkml:trace>
  <inkml:trace contextRef="#ctx0" brushRef="#br0" timeOffset="8799">17605 3558 6737 0,'0'0'3001'16,"0"0"-2281"-16,0 0 40 15,0 0 344-15,0 0-552 0,0 0-136 31,0 0-88-31,0 0-144 32,-8 92-136-32,4-84 24 0,-1 0 593 15,-3-3 423-15,-10 1 112 16,-10 3-672-16,-7 1-32 15,-9-1-176-15,-7-2-8 0,-6-1-208 16,-3-4-48-16,-4-2 57 16,-7 0-113-16,-4 0-40 0,-2 0 40 15,4-4 112-15,5 0-112 16,15 1 0-16,11 3-8 15,8 0-40-15,10 0-145 0,6 9-175 0,5 7 144 16,4 8-48 0,4 6 104-1,5 8 120-15,0 10-32 16,0 7 32-1,0 5 48-15,5 2-24 0,1-5-24 0,-1-2 96 16,0-9-48-16,-4-8 0 0,-1-8-8 16,0-5 8-1,0-4 8-15,0-3 32 16,0-2-40-16,-11 0-376 15,-3-4-776-15,-3-1-729 16,-5-7-519-16,-1-4-1801 0,-4 0 1408 16,-2-19 481-16,0-2 1000 0,3-5 1312 31,3-1 1016-31,4 7 480 15,7 6 553-15,9 9 295 0,3 5-607 16,0 0-1169-16,18 23 104 16,9 9 384-1,4 5-128-15,1-1-248 0,1-6 9 0,-6-7-177 31,1-4-112-31,-6-10-120 16,1-4 176-16,-1-5-168 0,3 0 48 16,7-20-112-16,12-18 80 15,12-13-296-15,12-13-8 16,37-28-1344-1,-16 13-1673-15,-12 12-4008 0</inkml:trace>
  <inkml:trace contextRef="#ctx0" brushRef="#br0" timeOffset="9478">17846 3449 1536 0,'0'0'9018'0,"0"0"-6938"0,0 0-1864 16,0 0-40-16,0 102 768 31,0-48-135-31,8 1-433 15,7-6-248-15,-1-8-56 0,6-11-72 16,4-10-40 0,5-12-120-16,10-8 64 15,4 0 96-15,9-12 144 16,8-15-72-16,4-3-8 0,6-4-16 15,2 0-40-15,8 0 0 16,2 2 64-16,-3 4-32 0,3 4-40 0,-12 5-80 16,-6 4 80-1,-10 7 0-15,-7 8 0 16,-7 0 64-1,-5 0-128-15,-10 12 48 0,1 6 8 16,-7 3 16-16,-5 2 16 31,-5 7-24-31,-3 7 72 0,-1 3-64 16,-5 7 88-16,0 6 96 0,0-1-176 15,0 1 144-15,0-10-96 16,0-3-16-16,-5-6-48 16,-10 7-424-16,1-9-1345 0,-2-9-4560 15</inkml:trace>
  <inkml:trace contextRef="#ctx0" brushRef="#br0" timeOffset="9720">18847 4035 8449 0,'0'0'2537'0,"0"0"-1753"0,0 0-312 16,0 0 624 0,-6 136 97-16,17-98-681 15,7-4-208-15,5-5-32 16,-4-10 24-16,4-6-64 0,-6-8 32 15,1-5-80-15,-3 0 56 16,4-11 0-16,0-17-8 16,1-13-232-16,-2-7-224 15,-2-32-1048-15,-5 10-1601 16,-9 6-6041-16</inkml:trace>
  <inkml:trace contextRef="#ctx0" brushRef="#br0" timeOffset="10180">15955 4827 9458 0,'0'0'3880'0,"0"0"-3216"15,0 0-367-15,0 0-89 0,-6 40 152 0,6-2-120 31,0 12-56-31,0 4-104 16,0 2-80-16,0 0-992 16,-2-5-1561-16,-1-15-2280 0,-2-16-272 15</inkml:trace>
  <inkml:trace contextRef="#ctx0" brushRef="#br0" timeOffset="10428">16029 4846 5569 0,'0'0'2600'15,"0"0"-1191"-15,0 0-169 16,155-107-392-16,-95 80-48 15,8 3-224-15,3 5-232 0,5 0-216 16,0 6 32-16,0 2-160 31,-5 7 0-31,-7 4-80 0,-10 0 80 16,-12 12-88-16,-10 8 88 15,-13 4 168-15,-11 5 265 0,-4 1 399 0,-4 6-40 32,-5 5-184-32,-15 4-392 0,-4 1-216 15,-5 4-192-15,0-2-1000 0,-21 19-1473 16,8-14-2000-1,2-8-1280-15</inkml:trace>
  <inkml:trace contextRef="#ctx0" brushRef="#br0" timeOffset="10598">16194 5238 7137 0,'0'0'4249'0,"0"0"-3457"16,0 0 72-16,0 0 233 16,113-68-73-16,-19 41-584 0,35 3-8 15,47 3-432-15,11 2 0 16,-6 10-720-16,-52 2-1249 0,-45 1-3288 15</inkml:trace>
  <inkml:trace contextRef="#ctx0" brushRef="#br0" timeOffset="11035">18784 4383 8905 0,'0'0'2417'16,"0"0"-1713"-16,-13 133-136 15,9-65-56 1,4 4 208-1,0-2-399-15,9-10-273 0,6-11-48 0,-1-15-521 16,-1-14-783-16,-3-20-208 16,-2-11-833-16,-8-14-839 0</inkml:trace>
  <inkml:trace contextRef="#ctx0" brushRef="#br0" timeOffset="11320">18802 4406 4176 0,'0'0'4081'15,"0"0"-2704"-15,0 0-393 31,0 0-344-31,165-51-256 0,-101 51-128 16,1 0 296 0,8 0-232-1,-1 0-80 1,1 0-168-16,-5 0-16 0,-5 0-56 15,-7 0 0-15,-10 0-8 16,-6 0 8-16,-11 0 40 0,-6 7 216 16,-9 1 80-16,-4 1 369 0,-7 4-121 15,-1 2 520 1,-2 8-280-16,0 3-328 0,0 4-264 15,0 4-64-15,0 4-168 0,-2 0-296 16,-6 3-552-16,-15 14-1040 16,-1-8-2049-16,-2-8-2160 0</inkml:trace>
  <inkml:trace contextRef="#ctx0" brushRef="#br0" timeOffset="11514">18838 4937 10906 0,'0'0'2232'0,"0"0"-1704"16,0 0 393-16,121-24 487 16,-57 2-328-16,12-2-584 0,5-2-248 15,1-1-240-15,1 4-8 0,6 3-968 16,-20 5-1288-16,-21 7-2601 0</inkml:trace>
  <inkml:trace contextRef="#ctx0" brushRef="#br0" timeOffset="12555">16557 5149 328 0,'0'0'5129'0,"0"0"-3777"0,0 0-280 16,0 0 168-16,0 0 1 15,0 0 111 1,0 0-408-16,0 0-792 15,0 0-72 1,-45 103 256-16,56-49 8 0,-6 4-240 0,2-2 80 16,-6-7-112-16,3-7 105 15,-4-12-169-15,0-10 32 0,0-10 48 31,0-4 184-31,0-6 384 16,-12 0 152-16,-9 0-664 16,-8-4-144-16,-6-11-216 0,-7 0-264 15,-5-2-72-15,-2 0 144 16,-1 0-16-16,4 5 359 0,4 5-7 15,6 3 48 1,5 4 24-16,7 0-8 16,2 0 8-16,-1 0 0 15,4 2 0 1,-4 7 0-16,0 1 0 0,1 1 0 0,-3 0 8 15,3-3-8-15,-1 1 128 16,7-3-55-16,0-2 103 16,1-2 136-16,7 0-160 15,-1 3-24-15,2 3-128 16,1 9-72-16,-1 5 64 15,2 6-8-15,-3 6-40 16,5 0 56-16,0 0 48 16,0-2-48-16,1 2-8 15,2 0 8-15,-3 0-368 16,3 2-777-16,0 13-807 0,0-12-2017 15,0-6-1272-15</inkml:trace>
  <inkml:trace contextRef="#ctx0" brushRef="#br0" timeOffset="16033">5074 6294 1304 0,'0'0'1280'0,"0"0"-640"15,0 0-192-15,0 0-32 0,0 0 809 31,0 0 111-31,-25-30 80 0,22 26 273 16,-5 0-1009-16,2 2 600 0,1 0-248 16,5 2-136-16,-5 0-95 15,5 0-281-15,0 0-80 16,0 0-312-16,0 0-32 15,0 0-32 1,0 0-16-16,0 0-32 0,0 0 32 16,0 0-40-16,0 0 240 0,13-2-64 15,-2 2 0-15,4-1-88 16,1-1 168-16,3 0-264 15,5-2 104-15,7 0 136 0,5-3-104 32,4 1 0-17,5-2-64-15,2 3 64 0,-3-4-120 0,2 3 16 16,-7 2 64-16,-2 0-88 15,-1 2 40-15,1 0 0 0,-5 2 8 16,-1-2-48-16,1 2 72 31,-3 0-80-31,0 0 112 16,-1 0-104-16,4 0 32 0,-1 0 24 15,0 0-16-15,4 0 8 16,-4 0-48-16,-4 0 8 0,1 0-16 31,-4 0 8-31,0 0 40 16,-1 0-48-16,-4 0 0 0,4 0 8 15,-1 0 0 1,3 0 0-16,2 0 0 0,-1 0-8 0,3 2 0 16,3-2 48-16,-1 2-40 15,0-2 0-15,3 0 0 16,-1 2-8-1,3-2 64-15,1 0-56 0,2 2 145 16,0-2-33 0,-1 0-48-16,-2 0 0 31,-5 0-72-31,4 2 48 15,-3 0-40-15,1 2 56 0,2-2-56 16,2 2-8-16,-1-1 48 16,1 1-40-1,-6-2 64-15,3 0-64 16,-4-1-16-16,-1 1 8 15,-1 0 0-15,-4 0 48 0,0 0-48 16,-1 0 0-16,3 0 32 16,-4 0-32-16,3 0-8 0,-3-2 8 15,1 2 48-15,-1 1-48 31,-2-3 0-31,2 2 24 32,-2-2-8-32,-4 0-16 0,2 0 0 15,3 0 0-15,-4 0-8 16,1 0 0-16,0 0 8 0,1 0 72 15,-1 0-72-15,0 0-8 16,3 2 8-16,-7-2-8 0,6 2 0 16,-6-2 0-16,6 2 8 0,-6-2 0 15,4 2 0-15,-3-2 0 16,-1 2 0-16,1-2 0 0,1 0 0 15,-5 1 8-15,2-1 0 16,-2 0-8-16,2 2 0 16,3-2 0-16,-8 0 8 0,7 0-8 0,-2 0 0 15,1 0 0-15,-2 0 0 16,-1 0 8-16,0 0-8 15,1 0 8-15,4 0 0 0,-3 0-8 16,4 0 8-16,1 0-8 16,0 0 0-16,5 0 0 0,-2 0 0 31,0 0 8-31,4 0-8 15,-2 0 8-15,0 0 0 0,4 0-8 16,-4 0 8-16,3 0-8 16,6 0 0-16,2 0 8 0,5 0-8 15,6 0 8-15,2-2-8 31,1 2 0-31,-8 0 0 16,1 0 0-16,-6 0 8 0,-1 0 0 16,-3 0-8-16,-2 0 0 15,0 0 0-15,-3 0 0 0,8 0 0 31,-5 0 32-31,6 0-32 0,1-5 0 16,4-1-8-16,-1-3 8 16,-5 3 0-16,0 0 40 0,-5 1-32 15,0 1-8-15,-5-1 0 16,4 1-32-16,-2 2 32 0,3 0 0 15,3 2-8 1,-1 0 8-16,3 0 0 16,-4 0 0-1,-1 0 56-15,-5 0-56 0,-6 0 0 0,-2 0 8 31,-4 0-56-31,-9 0 48 16,2 0 0-16,-5 0 0 0,0 0 0 16,0-2-264-16,3-6-377 15,-1 1-1055-15,-2-2-3089 16</inkml:trace>
  <inkml:trace contextRef="#ctx0" brushRef="#br0" timeOffset="19288">13959 6230 5265 0,'0'0'2744'0,"-5"-4"-1111"0,5 2 63 15,-5 2 328-15,5 0-175 0,0 0-729 16,0 0-696-16,12 0-304 16,23 0-48-16,20 0 224 15,35 0 128-15,49 0 80 0,50 0-8 16,29 0-135-16,12 0-105 31,-8 0-248-31,-29-6 64 0,-11-3-8 16,-24-2-64-16,-33 1 16 15,-38 1-8-15,-29 0 8 16,-16-1-16-16,-6-10-184 0,-9 2-1113 15,-24 0-4504-15</inkml:trace>
  <inkml:trace contextRef="#ctx0" brushRef="#br0" timeOffset="22863">19345 4991 1712 0,'0'0'6201'0,"0"0"-4224"0,0 0-697 16,0 0 312-16,0 0 1 31,0 0-497-31,0 0-544 0,0 0-336 15,0 20-136-15,0 2-64 16,0 8 120-16,1 2-64 16,4 0 32-16,2-2-40 0,-1-4-64 0,-3-3 48 15,1-10-40 1,0 0-8-1,-4-7 8-15,0-4 0 16,2 0-8-16,-2-2 8 0,3 1-8 16,1 1 0-16,4 0 0 15,1 0-8-15,7-2-16 0,7 0-80 16,0 0 24-1,4-2 72-15,4-7 0 16,3-3 0-16,-2-1-48 0,2 4-72 16,-2 3 8-1,1 2-40-15,-3 4 40 0,-1 0 64 16,-5 0-88-16,-1 0 72 0,-4 0 72 31,-2 0-88-31,0 4 40 0,-5 2 48 16,-1-4-8-16,-3 2 8 15,-3-3-8 1,1-1 0-16,-6 2 8 0,0-2 8 0,0 0 192 31,0 0 208-31,0 0 72 16,0 0-8-16,0 0 32 15,0 0-64-15,0 0-168 0,0 2-128 16,0 2-144-16,0 5 0 15,0 5-104-15,4 8 104 0,0 4 48 16,-2 4-48-16,0-2-56 16,-2 1-216-1,0 5-600-15,0-8-1056 16,0-9-2801-16</inkml:trace>
  <inkml:trace contextRef="#ctx0" brushRef="#br0" timeOffset="23071">19773 5446 2800 0,'0'0'600'16,"0"0"-600"-16,0 0-2568 0</inkml:trace>
  <inkml:trace contextRef="#ctx0" brushRef="#br0" timeOffset="25298">6317 7101 7801 0,'0'0'2369'16,"0"0"-1633"-16,0 0-376 0,-35 106 728 15,9-68 360-15,-2 3-231 32,1-4-433-32,-4 1-192 0,0 0-120 15,-6 3-56-15,2 1-144 16,-14 1-152-16,-1 2 176 0,-6-3-16 15,-6-2-80-15,-4-5-48 16,-11-5-7 0,-9-3-57-16,-4-3-8 0,-7-2-72 0,1-1 8 31,4-2 32-31,10-2-40 15,6-6-8-15,3-3 0 0,2-3-40 16,2-5 40-16,-1 0-48 16,-2 0 48-16,1-18-8 15,-2-5-64-15,5-7-8 0,0-2-33 16,7-4 25-1,0-4 0-15,7-2-56 16,6-2-64-16,6-5 144 0,2-4-40 16,6-7 0-16,3-4 56 15,8-5-8 1,7-3 48-1,13-4 0-15,3-1-64 16,2 4 24-16,25 4 0 16,10 7-8-16,15 6 8 15,14 4-8-15,34-4-16 0,49-3 64 16,41 5 0-16,14 12 0 15,-10 20-72 1,-30 16 80-16,-33 6 8 0,-5 8-8 0,-24 8 0 16,-20 1 120-16,-17 0-112 0,-7 2-8 15,10 4 0-15,8 9-56 16,4 7 56-16,-7 1 0 15,-7-1 0-15,-6 0 8 0,-5-5 0 32,-7-2-8-32,-6-5 8 15,-6-6 0-15,-7-3 0 0,-5-4 0 16,-6-1 0-16,-5-4 0 15,-3-1 40-15,-6 3 120 32,-4 0 40-32,0 8 0 0,0 4-48 15,0 7 40-15,-8 2-184 0,-3 3 104 16,-3 3-112-16,-1-2 0 0,2 2-8 15,-5 0 112-15,1 3-112 16,-1-2 64-16,-2-1 81 16,3-4-145-16,1-8 104 15,4-5-104 1,-1-9 0-16,4-7-969 15,1-5-2071-15</inkml:trace>
  <inkml:trace contextRef="#ctx0" brushRef="#br0" timeOffset="35056">20361 11390 7705 0,'0'0'2401'0,"0"0"-1601"16,-47 10-440-16,26-4 640 0,-5 2 136 16,2 0-255-16,-2 2-273 31,6 1-152-16,-4-2-208-15,0 3 64 0,0-1 48 0,-4 0-40 16,-2 3-104-16,-3 0-32 0,1 0-64 16,-2 1 112-16,-1-4 64 15,1 2 24-15,3-5-128 16,0-3 16-16,2-1 32 0,2-2-39 31,-4-2 95-31,0 0-144 16,-2 0-8-16,-6 0-24 0,-3 0 8 15,-7 0-40-15,-2-2-40 0,-3-2-40 16,3-1 0-1,2 1 0-15,4 0 88 0,5-1-40 16,4 1-8 0,5 0 24-1,-2 2 32-15,2 0-16 0,0 0-88 16,-3 0 16-16,-5 0 32 0,2 1-40 15,-3-1 0 1,-2-2 0-16,0-1 56 16,0 1 0-16,-2-4-64 0,4 2 8 15,3-1 0 1,1-2-8-16,2 1 0 0,4 0 0 15,-6-1 0-15,7 0 0 0,-6-1 0 16,4 0 0-16,-3 2 8 16,0-2 0-1,-6 2-8-15,-1-2-8 16,-1-2 8-16,2 0 0 15,1-2 8-15,0 0-8 0,9-1 0 16,-1 0-8-16,4 0 0 31,4 0 8-31,-3-2-48 0,4 2 48 16,-3-2 0-16,0-2-16 15,0-1-32-15,-1-5 40 16,-1-3 0 0,1-2-40-16,-1-2 40 0,4-4-64 0,-1 0 64 15,6 0 0 1,0-5-8-16,2 0-64 0,3-3 8 15,0-1 56-15,2 0-72 16,1-2 40-16,-1 1 32 16,3 2-40-16,2 0 16 0,1-1 32 15,1 4 8-15,1-1-8 16,3-1 0-16,0-1-8 15,0-4 8-15,0-2-48 16,0-2 40-16,7-1 8 16,9 2-8-16,-2 2-40 15,7 8 32-15,-3 4-48 0,0 5 24 31,1 5 48-31,-1 0-48 0,5 3 48 16,-1 0-48-16,4 1-24 16,8 0 72-16,5-3-8 15,4 0-48-15,9-1 48 0,6 3 0 16,4 0-56-16,5 5 56 31,6-4 0-31,3 3 0 0,10 0 8 16,2 0-40-16,6 3 32 15,1-2 0-15,5 5 8 16,-8 2 0-16,-3 4 48 0,2 0-40 15,-10 3-8-15,1 2 8 16,-1-1-8-16,-1-2 8 16,-2-2 0-1,-1 0 8-15,-1 0-8 0,-1 2 8 16,-4 2-16-16,-2 2 0 15,-1 2 80-15,0 0-32 0,0 0-40 16,-1 2 56-16,0 6-16 16,4-1-40-16,1 0 72 15,-1-3-64 1,2-2 32-16,-8 0-32 15,-1-2 32-15,-1 0-48 0,-5 0 8 16,2 0 56-16,-7 0-64 0,-4 0 16 16,-2 0-16-16,-4 0 48 15,1 0-40 1,-4 0 104-1,2 0-112 17,2 0 0-32,-2 0 8 15,-2 0 80-15,-1 0-88 0,1 0 0 16,-7 0 0-16,-3 6 56 15,-1 0-56-15,-3-3 0 0,2 4-48 32,-6-3 48-32,6 0 104 15,-6 0-104-15,9 2 0 16,-3-2 0-16,5 0 0 0,-2 2 64 15,3 0-64-15,-3 2 48 16,1 5-48-16,-1-2 8 0,-1 1-8 16,4 2 64-1,-3 0-56-15,3-1 0 0,-5-2-8 0,2-3 8 16,-2 1 0-16,0-3-8 0,-2-1 8 15,2 1 56-15,0 2-64 16,2 1-16-16,0 1 16 0,-2 1-16 16,0 4 16-16,-5-2 0 15,-1 2 0-15,-7-2 0 16,2 2 56-16,-2-3 16 0,0 1-64 0,0 0 64 15,0-1-64-15,2 0-8 16,-3 2 16 0,1 2-8-16,1 2 56 15,-4 0-56-15,5 5 0 16,-7-2 40-16,4 3-40 31,-2-1 40-31,-2-6-48 0,0 1 8 16,1-2-8-16,-4 0 8 0,2-2 0 15,-2 3-8-15,0-2 0 16,-5 7 48-16,3 3-48 15,-2 7 0-15,-3 4 96 0,-1 4-48 16,0 2-48 0,0 2-8-1,0-3 8-15,-1-1 64 0,-7-5-64 16,3-2 8-16,-3-3 40 15,-4 0 0-15,4 0-32 16,-3 0-8-16,-2 2 144 0,-3 2-152 16,0-4 96-16,-2-2-96 0,5-2 176 15,-5-1 64 1,2-2 56-1,-6 1-24-15,2 1-104 0,-2-1-8 16,-3 2-88-16,-1-1 80 16,-4 3-104-16,-7-1 16 0,-4-1-64 15,-1 2 16 1,0-2-8-1,-3 2 0-15,3-1 8 0,-4073 0 32 16,8143-1-48-16,-4072 0 0 0,-1 0 8 16,-3-1-24-16,1-3 32 15,-3-2 16-15,1-2-32 0,2-1-48 31,-3 0 48-15,2-2 0-16,6 0 48 0,2-1 0 0,2-2-72 16,0 0 24-16,-3 0-8 15,3 0 0-15,-1-2 8 0,-3-2 8 16,0-3-8-16,3-2 8 15,2-3 40-15,6 2-48 32,5-2 0-32,5 0 8 0,5 0-8 15,0 0 8-15,3 0 40 16,2 0-48-16,-2 0 0 0,0 0 8 15,0 0 0-15,-1 0 0 16,-3 0 0-16,-2 2 0 31,1 2-8-31,-3 0 0 16,2 4 0-16,-4-1 0 0,1-2 0 0,-1 1 8 15,0-2 1-15,4-2-9 0,-2 0 0 16,5-2-9-16,0 0 9 16,3 0 0-1,0 0 0-15,-2 0 0 16,2 0-48-1,-1 0 48-15,-2 0 8 0,-4 0-8 16,1 0 0-16,-4 0-8 0,-1 0 8 0,6 0 0 16,-1 0 0-16,3-2-64 31,1 0 56-31,4 2 8 15,0 0-8-15,-1-2 8 0,0 2 0 16,-3 0-8 0,4 0-8-16,-9 0 16 0,3 0-48 0,0 0 40 31,-2 0-112-31,3 0 24 15,1 2 88-15,1 2-168 0,1-2 104 16,0 0 64-16,-3-2 8 16,-2 0 0-1,4 0-8-15,-3 0 8 0,1 0-72 0,5 0 64 16,6 0 0-16,-3 0 0 31,6 0 8-31,2 0 0 0,0 0 8 16,0 0-16-16,0 0 8 0,0 0-8 15,0 0 0-15,0 0 0 0,0 0-8 16,0 0 16-1,0 0-64-15,0 0 16 16,0 0 40 0,0 0-56-16,0 0 56 0,0 0-64 15,0 0 72-15,0 0-192 16,0 0-344-16,0 0-640 0,0 0-657 0,0 0-3440 15,-9 0-5137 1</inkml:trace>
  <inkml:trace contextRef="#ctx0" brushRef="#br0" timeOffset="41287">6396 12912 6465 0,'0'0'3937'0,"0"0"-3337"0,0 0-392 15,0 0 176-15,0 0 744 0,0 0-264 16,5 2-512-16,1 0-296 16,9-1-56-16,9 4 0 0,13 1 73 31,10 0 151-31,11 2 24 15,9-2 0-15,10-2 136 16,26-2-184-16,27-2 80 0,34 0-224 16,4 0 64-16,-8-8 232 15,-35 2 128-15,-38 0 16 0,-19 2-24 16,-9-2-320-1,6-1-56-15,6 4 56 16,5-3-24-16,-15 2-16 16,-6 0-56-16,-10 2 0 0,-14 2-56 15,-28 0-728-15,-3 0-2336 16,-13 6-9459-16</inkml:trace>
  <inkml:trace contextRef="#ctx0" brushRef="#br0" timeOffset="44421">5994 13990 4560 0,'0'0'1425'0,"0"0"-993"15,0 0-304-15,0 0 72 0,0 0 248 16,0 0-120-16,0 0 24 16,26 2 0-16,-16-2-136 0,1 0-40 31,0 0 112-31,-1 0-88 15,1-2 97-15,-1 2 343 0,1 0-192 16,-3 0-216-16,-1 0 200 16,2 0 280-16,1 0-520 15,-2 0-40-15,3 0 80 0,6 0 96 16,-3 0 32-16,9 0-128 31,1 0 168-31,7 0-216 0,6 0 145 0,5 0-57 16,5 0-72-1,1 0-72-15,9 4 32 0,1 5 88 16,3-1-48-16,-1-2-24 15,6 1 32-15,-3 0 152 16,0-1-144 0,0-2 64-16,-2 0 40 0,-1-2-144 15,-3-2 16-15,-4 2-56 16,-3 0 48-16,-6-2-8 0,-4 2-16 15,-6-2-24-15,-3 0-88 0,-7 0 128 32,-5 0-168-32,-3 0 136 15,-4 0-72-15,-6 0-64 0,1 0-8 16,-3 0 0-16,-2 0 8 15,1 0 0 1,-3 0 0-16,2 0 0 0,-2 0-8 0,5 0 16 31,-4 0-16-31,4 0 33 0,-3 0-25 16,3 0-16-16,1 0 16 15,-6 0-8-15,3 0 0 16,-1 0 8-16,-2 0 48 16,0 0-56-16,3 0-8 0,-3 0 0 31,3 0 8-31,-3 0 0 0,4 0 0 15,-3 2 0-15,1-2 0 16,-2 0 0-16,0 0 8 0,0 0 0 16,0 0 0-16,0 0-8 15,0 0 8-15,5 0-8 16,-5 0-8-1,5 0 8-15,1 0-8 0,-1 0 8 16,0 0 0-16,1 0 8 16,1 0 0-16,1 0 0 15,0 0-8-15,3 0-8 0,0 0 8 0,2 0 0 31,0 0 0-31,3 0 0 16,-1 0 0-16,1 0 0 0,-3 0 0 16,5 0 0-16,-7 0 0 15,2 0 64-15,-2 0-64 16,-4 0-16-16,1 0 16 0,-2 0 16 31,1 0-16-31,2 0 8 0,3 0 56 16,-1 0-64-16,5 1 16 15,2 1-8-15,3 3 64 16,-2-3-56-16,1 0-16 0,2-2 8 15,1 2-8-15,3-2 64 32,0 2 88-17,3 0-32-15,1 0 184 0,4 2-120 0,-1 2 16 16,2-2-56-16,-3 0-24 15,-1 0-32-15,-2 0 8 0,-1-2 16 16,-3-2 56-16,-2 0-160 31,0 0 144-31,-4 0-80 0,2 0-72 16,-2 0 8-16,2 0 72 15,-1 0-72-15,-1 0-8 0,4 0 8 16,-4 0-8-16,4 0 0 0,-1 0 56 16,-2 0-56-1,2 0 48-15,1 2-32 16,1 0-16-16,-1 0-8 15,1 0 8-15,0 0 0 0,4 2 48 16,-1-2-48-16,-1 2-8 16,1 0 8-1,-2-2 0-15,1 0 80 16,1-2-64-16,-1 0 40 15,-4 0-48-15,1 0 64 0,0 0-16 16,1 0-48 0,-2 0 0-16,3 0-8 0,-3 0 64 0,1 0-104 15,-5 0 88-15,1 0-96 31,-6 0 112-31,5 0-128 16,-4 2 128-16,2 0-128 0,-1 2 64 16,1-2 0-16,-1 2 0 31,1-2 8-31,-5 0 80 0,2 1-80 15,-2-1-8-15,1-2 16 16,-4 2 32-16,1-2-40 16,-1 1 64-16,1-1-64 0,-3 0-8 15,2 2 16-15,-1-2-8 0,-3 0 56 16,1 2-16-1,-2-2 24-15,-1 0 0 0,-2 0 8 16,2 0 0 0,-1 0-16-16,3 0-16 15,-1 0-48-15,-3 0 48 0,1 0-48 16,-1 0-120-16,0 4-1128 15,-11 2-1225-15,-15 0-3632 0</inkml:trace>
  <inkml:trace contextRef="#ctx0" brushRef="#br0" timeOffset="49748">6383 15264 2456 0,'0'0'1872'15,"0"0"-607"-15,0 0-537 16,0 0 24-16,0 2 280 15,0-2 80-15,0 0-143 0,0 0-297 16,0 0-184-16,0 0-32 31,2 0 0-31,-2 0 16 0,0 2-64 16,0-2-104-16,3 0-48 15,-3 0 16-15,5 0-119 16,1 0-41-16,6 0 88 0,-1 0 72 16,4 0-72-16,1 0 56 15,0 0-136-15,2 0 144 0,1-2-112 16,0 0-40-1,7 0 16-15,-2 1 72 16,2-4 32-16,3 1-48 16,0 2 16-16,2-4-48 0,0 2 40 15,3 0 32-15,4 0-96 16,-2 0 200-16,1 0-120 15,2 2-80 1,-2 2-32-16,-1-2 40 0,1 0-24 16,1 2-8-16,-2-2 0 15,4 0 9-15,1 0-57 0,1 2 24 16,3-2 64-16,-3 0 72 15,-2 0-48 1,1 0-64 0,-4 0-8-16,-3 2-24 0,1 0 8 15,-1 0-16-15,0-2 16 0,-3 2-64 16,-1 0 88-16,0-3-24 15,-3 3-72-15,0 0-8 32,-1-2 0-32,2 2 48 0,-7-1 40 15,0 1-80-15,-5 0-8 16,2 0 16-16,1 0 104 0,0 0 104 15,1 0-160-15,6 0-56 32,1 0 80-32,7 1 64 15,2 4-16-15,-1 1-32 0,1-2 80 0,2 0-184 31,-4 0 128-31,-1-2-120 0,0 0 56 0,-2 0 40 0,-3-2-56 16,1 2-40-16,0 0 32 16,1 0-32-1,3 2 72 1,-3-2 48-16,1 0-112 0,-5 2-16 15,3-2 80-15,-3 0-32 16,-4-2-48-16,-2 0 16 0,-1 2-16 0,-1-2 8 16,0 2-8-16,-1 0 8 31,6 0 0-31,0 0 0 15,-1 3-8-15,7-2 0 0,0 1 8 16,2 0 0-16,-5 2 0 0,1 0 0 16,-2-2 8-16,-3 3-16 15,1-2 0-15,-1 1 0 31,1-2 8-31,-2 0-8 0,2-2 8 16,-4-2 0-16,4 0 0 16,-1 2 0-16,1-2 0 0,0 2 0 15,-1-2-8 1,-3 3 0-16,4-1 0 0,-4 0 0 31,-1 1 0-31,2-1 0 0,-4 0 8 16,2 0-8-16,-1 0 0 15,1 0 0-15,3 0-8 0,-3-2 8 0,1 2 0 16,4 0-112-1,-4 2 104-15,4 1 8 16,-1-1-16 0,-5-2-32-16,0 1 24 0,-4-1 24 15,3-2 0-15,-6 0-88 16,5 2 80-16,-4-2 16 0,0 0 56 15,-1 0-64-15,1 0 8 0,5 2-8 32,2 2 0-32,0-2 0 15,1 2 48-15,4 1-40 0,1-3 8 16,-1 0-8-16,-7 0 0 15,2 0 8 1,-2 0-8-16,-2-2-8 16,2 1 8-1,-4 1 0-15,1 0 0 0,0 0 0 0,3 0 0 16,-3 2-8-16,4-2 0 15,0 3 0-15,-1-3 16 0,2 0-16 16,-4 0-16-16,-4 0 8 16,-1-2-40-16,-5 2 48 31,-1-2-8-31,-3 0 16 0,1 0-8 15,-1 0 0-15,0 0 8 16,0 0-8-16,0 0 0 0,0 0 0 16,0 0 0-16,0 0 0 15,0 0 0-15,0 0 0 16,0 0 8-1,0 0 0-15,0 0 48 0,0 0-56 16,0 0-8-16,0 0-8 16,0 0 16-16,0 0 0 0,0 0-8 15,0 0 8-15,0 0 0 16,0 0 0-1,0 0 8-15,0 0 56 16,0 0-56-16,0 0 64 0,0 0 16 16,0 0-16-16,0 0-16 15,0 0 8-15,0 0-56 0,0 0 8 16,0 0 40-16,0 0-8 31,0 0-48-31,0 0 48 0,0 0 0 16,0 0 24-16,0 0-24 15,0 0 16-15,0 0-64 0,0 0 16 16,0 0-8-16,0 0-8 15,0 0 0-15,0 0 8 32,0 0-16-32,0 0 8 0,0 0 0 15,0 0-48-15,0 0-24 31,0 0-96-31,0 0-8 0,0 0-40 16,0 0-336-16,-4 0-1056 16,-11-2-1161-16,-4-4-6793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09T02:38:19.0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5808 15009 6601 0,'0'0'4057'16,"0"0"-3041"-16,0 0-336 15,0 0 552-15,-4 0 169 0,4 0-353 16,0 0-568 0,0 0-72-16,-2 0-112 15,2 0 56-15,0 0-40 16,0 0-160-16,0 0 88 0,0 0-88 15,0 0-104-15,0 0 80 16,0 0 113-16,0 0-65 16,0 0-104-16,0 0 112 15,0 0-72-15,0 0-112 16,0 0 144-16,0 0-48 0,0 0-88 15,0 0 64-15,0 0-64 16,0 0 0-16,0 0-8 16,0 2-64-1,0 11 64-15,2 0-8 16,7 4 0-16,-2-2 8 0,2 2 48 15,-1-2 16-15,-1 0-40 16,3-2-24 0,-2 2 8-16,-2-3 0 0,2-3-8 0,-5 0 0 31,2-3 0-31,-3-2 0 15,3-4 0-15,-5 2 0 0,0-2 0 16,0 0-88-16,0 0 8 16,0 0 80-16,3 0-8 15,3 0-80-15,6-6 80 0,-1-9 16 31,7 0 64-31,-4-7-72 0,4-1 0 16,0 0 136-16,0-1-88 0,-2 3-48 16,-5 6-48-16,-3 2 48 15,0 7 0-15,-5 2 64 16,-3 4-56-16,4 0-8 15,-4 0-192 1,0 0-304-16,0 0-793 16,0 6-1711-16,0 2-7154 0</inkml:trace>
  <inkml:trace contextRef="#ctx0" brushRef="#br0" timeOffset="1089">5535 12806 9738 0,'0'0'4513'0,"0"0"-3993"16,0 0-520-16,0 0-48 15,0 0 48-15,23-17 8 0,-8 8 88 16,1-1-48-16,-2-3-40 16,-1 4 0-16,-2 1-8 0,-6 4 0 15,2 1 8-15,-7 3 56 16,0 0-16-16,0 0 320 15,0 11 112-15,0 15-160 0,0 14-176 16,0 12-128 0,-7 6 168-1,6 6-144-15,1-3-40 0,-4-6 0 0,1-4-48 16,0-12 0-16,-3-7-16 15,1-7 56 1,-2-11 8-16,2-6 104 0,4-6 296 16,-4-2 168-16,5 0 96 15,0 0-264-15,0 0-320 16,0 0-80-16,0-17-72 0,16-2 72 15,2-9 48-15,6-2-48 16,-5-2-264 0,4 0-16-16,-7 0-72 15,0 3-56-15,-3 3 0 16,-3 8 40-16,-7 6 208 15,0 8 16-15,-3 4 144 0,0 0 224 16,0 4-224-16,-11 13 8 16,-3 0 184-16,4 2-184 0,3-4 48 31,3-4-16-31,4-5-40 15,0-1-64-15,0-1 16 16,11 2 48-16,2-2-8 0,1 3 8 16,1-1 0-16,-2 3 0 15,0 1 8-15,-4 5 48 0,-2 5-56 31,-2-1-48-31,-5 6-144 0,0 1-848 16,-7-4-985-16,-4-8-2824 16</inkml:trace>
  <inkml:trace contextRef="#ctx0" brushRef="#br0" timeOffset="1259">5778 13052 4889 0,'0'0'2440'0,"0"0"-335"0,0 0-449 15,0 0-424-15,0 0-288 0,0 0-360 16,116-34-584-16,-97 29-24 15,1-8-1016 1,-4 1-1192-16,-5 2-2393 16</inkml:trace>
  <inkml:trace contextRef="#ctx0" brushRef="#br0" timeOffset="1458">5894 12896 5601 0,'0'0'2848'32,"0"0"-855"-32,0 0-57 15,0 0-536-15,0 0-887 16,0 0-337-16,6 126 232 0,7-76-112 15,7 0-24-15,-6-5 40 16,4-11-96-16,0-11-40 0,0-6-88 31,-1-11-88-31,3-6-80 16,4-2 32-16,23-60-8 15,-5 1-648-15,0-5-3393 0</inkml:trace>
  <inkml:trace contextRef="#ctx0" brushRef="#br0" timeOffset="2262">11010 5426 8633 0,'0'0'2833'16,"0"0"-2289"-16,0 0-160 0,0 0 512 31,0 0 249-31,0 0-265 15,152 105-224-15,-105-63-152 16,0-3-152-16,-2-3-72 0,-3-4 280 16,-7-9-184-16,-2-11-128 15,-9-6-56-15,-5-6 16 0,-1-4 177 31,0-26 183-31,3-20-96 0,9-56-472 16,-10 9-1336 0,-4 9-4026-16</inkml:trace>
  <inkml:trace contextRef="#ctx0" brushRef="#br0" timeOffset="3559">13523 15447 3544 0,'0'0'2905'0,"0"0"-905"16,0 0-95-1,0 0-193-15,0 0-104 0,-128 100-175 0,69-74-425 16,-16 6-168-16,-31 12-352 31,-36 16-56-31,-44 14-240 0,-18 3-192 16,3-13-224-16,13-24-72 15,28-30 136 1,-4-10 152-16,2-30 16 0,-3-18 112 0,10-13-104 16,12-7-16-16,33 2 72 31,26 6-72-31,31 6 8 0,11-22-8 15,14-39 0-15,28-47-128 16,19-26 128-16,65 1 72 0,46 11 72 16,39 25-136-16,38 16-8 15,27 28 0-15,26 33 32 31,7 42-32-31,-7 32-64 0,-15 36-16 0,-27 32-16 16,-24 14 88-16,-29 8 16 16,-41-12-24-16,-34-12 88 0,-33-11-16 31,-17-1 112-31,2 10 112 0,-6 10 136 15,-10 10-127 1,-22-1 63-16,-7-6-56 0,-42 2 40 16,-41 8-336-16,-54 7-360 0,-60-2-1017 15,20-20-2776 1,14-32-7201-1</inkml:trace>
  <inkml:trace contextRef="#ctx0" brushRef="#br0" timeOffset="5279">9500 6371 6209 0,'0'0'1792'16,"0"0"-367"-16,0 0 231 15,0 0-248-15,0 0-32 0,-134 128-335 16,92-96-209-16,-6 2-408 16,-11 2-16-16,-10 1-64 15,-7-3 32 1,-5-4-176-16,-3-5-96 0,0-2-104 15,9-7 0 1,12-4-72-16,14-6 56 0,7-3-48 16,13-1 16-16,8 1 40 0,10-1 8 0,1 4-120 31,0 6-288-31,4 6-160 15,1 8-368-15,-1 10 552 0,4 10-16 16,2 8 176 0,0 10-32-16,0 4 71 0,0 5 161 15,0-5-48-15,8-8 72 0,0-10 128 31,0-9-7-31,0-13 63 16,-1-11 96-16,1-6-104 0,-5-7 32 16,-3-4-208-16,3 0-8 15,4 0-40-15,2-13-80 0,3-25-248 16,-4 4-2025-16,-5 2-9241 0</inkml:trace>
  <inkml:trace contextRef="#ctx0" brushRef="#br0" timeOffset="5570">8431 7401 5353 0,'0'0'1792'16,"0"0"-1096"-16,0 0-200 15,0 121 176-15,0-91 393 16,10-6-545-16,-2-11-192 0,3-4-144 15,0-7 24-15,4-2 32 16,6-6 184-16,8-26-104 0,37-50-200 31,-1 3-120-31,-7 1-2568 0</inkml:trace>
  <inkml:trace contextRef="#ctx0" brushRef="#br0" timeOffset="6835">11435 6162 5113 0,'0'0'4561'0,"0"0"-3665"15,0 0-624-15,0 0 1208 16,0 0 184 0,0 107-407-16,0-65-673 15,0 3 8-15,13 0-424 0,4-3-16 16,11-6-88-16,3-6-64 15,6-8-8-15,5-7-16 16,3-6-24-16,7-9 0 16,1 0 48-16,3 0 80 15,1-12-80-15,1 0-56 16,0 2 56-16,2 5-128 0,-2 2 120 15,-5 3-56-15,-6 0 48 16,-6 16 16-16,-12 6-16 16,-7 9 16-1,-9 6 40-15,-8 11 128 16,-5 4-96-16,0 1 184 0,-5-6-16 15,-6-4-8-15,0-11-32 16,3-9-104-16,1-10-40 16,1-3-56-16,-6-6-64 0,6-1-984 31,-4-3-3049-16</inkml:trace>
  <inkml:trace contextRef="#ctx0" brushRef="#br0" timeOffset="7627">12134 7058 8689 0,'0'0'2049'0,"0"0"-1497"0,0 0 144 16,0 0 632-16,0 0-271 15,28 49-457-15,-19-28-240 16,4 0-144-1,-2-1-216-15,2-6 0 16,0-2 120-16,0-2-112 0,3-6 0 16,-4-4-8-16,1 0-8 15,-1-12 8-15,1-22-72 16,4-52-160-16,-5 7-1657 0,-12 3-2936 15</inkml:trace>
  <inkml:trace contextRef="#ctx0" brushRef="#br0" timeOffset="8619">11971 6170 5329 0,'0'0'2144'15,"0"0"-600"-15,0 0-679 0,123 0-249 16,-83 9 80-1,-3 2 152-15,4-1-312 0,4-1-200 0,-3-3-152 16,6-3-64-16,10 1 32 31,5 2 72-31,10 0-120 0,9 7 80 16,4 2 65-16,6 5-33 15,0 1 72-15,2 0-136 0,-2 0-64 16,3-1-88-16,-3-2 0 16,-1 2 112-16,-3 0-112 31,-7 2 8-31,-10 0-8 0,-3-2 8 15,-3-6 32-15,-1-6-40 0,4-8 0 16,0 0 128-16,3 0-8 16,3 0 48-1,-3-8 72-15,2 4 104 0,3-2-128 16,3-1-72-1,2-2 128-15,-1-3 72 0,6-2-40 16,-2-2-32-16,3-1-64 0,0 2-120 16,-3 2-80-16,-6 4-8 15,-2 1 0 1,-7 6 16-16,-6 2 32 15,-8 0-48-15,-5 0 16 16,-8 0-8-16,-5 0 48 0,-4 0-56 16,-4 2 8-16,-2 0 0 15,-1-2 0-15,-5 4 32 0,5 0-40 16,0 3-40-16,-4 6 32 15,6 4 8-15,-2 4-72 0,1 3 72 32,4 0-8-32,-9 0 8 15,4-2 0-15,-2-2 0 16,2 3 8-16,-5-4-8 0,2 3 0 15,-2 1 0-15,-3 0 16 16,-4 1-8-16,-3 3 0 16,1-1 184-1,-9 2-64-15,5 4 0 16,-6 2 24-16,7 2-88 15,-7 4 113-15,4 6-169 0,-6 5 0 0,4 0 48 16,-4 6-56-16,1-3 64 16,-1-4 32-16,0-4-96 15,0-8 0 1,0-6 48-16,4-10-48 15,-1-4 8-15,-3-7-8 16,0-6 0-16,3-3-144 0,-3-2-169 0,0 0-183 16,0 0-120-1,-3-5-368-15,-12-5-1969 16,-6-1-6297-16</inkml:trace>
  <inkml:trace contextRef="#ctx0" brushRef="#br0" timeOffset="8924">15827 7281 9233 0,'0'0'2785'0,"0"0"-1537"0,0 0-512 15,0 0 737-15,0 0-361 16,0 0-568-16,38 124-240 0,-26-96-88 31,1-4-80-31,-3-5 56 16,-3-9-48-16,-3-3-72 15,-2-5 8-15,0-2-24 0,2 0-8 16,1 0 120-16,3-15 49 15,4-17 31-15,5-15-248 0,-5-8-417 16,-1-12-591 0,-11-27-872-16,-6 14-2337 15,-19 14-5689 1</inkml:trace>
  <inkml:trace contextRef="#ctx0" brushRef="#br0" timeOffset="9985">9137 8005 6673 0,'0'0'3065'0,"0"0"-1529"31,0 0-584-31,0 0-136 15,0 0-448-15,0 0-48 16,0 0-32-16,-79 126-103 0,74-99-185 16,5-7 24-16,0-6 24 0,0-7-96 15,0-1 8-15,8-1 24 31,3-5-48-31,5 2-33 0,2-2 97 16,-5 0 0-16,2 0 0 16,-6 0 8-16,-1 0 0 0,-6 6 73 15,-2 5 71-15,0 10 200 16,-2 5-104-16,-12 4-248 31,-6 0-304-31,-2-2-761 0,-1-10-1215 16,5-6-2697-16</inkml:trace>
  <inkml:trace contextRef="#ctx0" brushRef="#br0" timeOffset="10624">9064 8231 4096 0,'0'0'2425'15,"0"0"-625"1,0 0-63-16,0 0-529 15,0 0-576-15,79-90-392 0,-64 80-64 16,-6 3-176-16,-4 1-208 0,2 1-400 16,-6 1 64-16,-1 0 56 15,0-4-80-15,0 1-129 0,-11-4 25 16,0 1 256-16,1 2 416 15,-1 3 256-15,8 3 568 0,-1 2 161 32,4 0-257-32,0 7-424 15,7 18 192-15,7 9 296 0,4 4-328 16,-3 1-112-16,2 1-168 15,-1-5-136-15,-3-10-48 0,-1-4-592 16,-3-10-672-16,-1-6-16 16,-1-5-793-1,-2 0-191 1,-2-14 535-16,-3-9-511 0,0-2 912 15,0-1 1328-15,0 0 808 16,0 3 168-16,0 8 312 0,0 6 257 16,0 9 151-16,0 0-96 15,0 13-551-15,8 9 207 31,3-1-552-31,-3 2-40 0,1-8-256 0,-1-2-176 16,-2-7-192-16,1-4-40 16,-3-2-96-16,4 0 16 0,-6-4 0 15,1-13 0-15,1-6-128 16,-4-3-328-1,0-2 104 1,0-1 176-16,0 5 0 0,0 9 48 0,0 4 208 16,0 7 112-16,0 4-104 15,6 0-8-15,2 11 288 0,2 4 80 16,1 2-144-1,-1-2-112 1,-2-5-112 0,-2-3-392-16,-1-7-800 0,0 0-1473 0,-5-9-528 15</inkml:trace>
  <inkml:trace contextRef="#ctx0" brushRef="#br0" timeOffset="10955">9385 7879 4488 0,'0'0'1641'0,"0"0"-313"16,0 0 849-16,26 104-889 0,-10-52-136 15,-3 1-248-15,-1-10-376 16,-4-7-272-16,1-10-80 31,-7-11-120-31,3-7-48 0,-4-8-8 16,-1 0-152-16,4-4-416 15,-3-18-120-15,6-7-288 0,4-1 232 16,4 2 456-16,6 8 288 0,6 8 8 16,2 10 136-1,0 2 392 1,-3 6 304-16,-3 12-72 0,-6 5 56 15,-12 2-199-15,-3 1-9 16,-2 2-232-16,-3-1-232 0,-18-5-152 16,-21-7-760-16,6-2-2153 15,1-11-4873-15</inkml:trace>
  <inkml:trace contextRef="#ctx0" brushRef="#br0" timeOffset="11860">13931 8101 8489 0,'0'0'2913'0,"0"0"-1625"0,0 0-136 16,0 0-319-16,0 0-329 0,0 0-120 15,-30 89-256-15,30-69-120 16,0-4-8-16,18-2 0 0,6-4-104 31,-2-4-88-31,1-3 136 16,0-1 40-16,-7 0 16 0,-5 0-8 15,-6 0-8 1,-5 3 16-16,0 3 0 0,0 4 144 15,-2 6 48-15,-20 4-192 0,2-2-1016 32,-1-6-3425-32</inkml:trace>
  <inkml:trace contextRef="#ctx0" brushRef="#br0" timeOffset="12177">14135 8131 5697 0,'0'0'2264'0,"0"0"-263"16,0 0-537-16,0 0-336 15,0 0-608-15,0 0-304 0,0 0-216 16,69-107-808-16,-67 90-664 0,-2 3-537 16,0 6-327-1,-3 2 47 1,-13 6 801-16,1 0 1488 0,-3 0 496 15,5 2 1609-15,2 8-201 16,3 4 529-16,3 5-1369 0,4 6-272 16,1 9-96-1,0 5-80-15,0 0-464 16,3-3-56-16,8-6-96 15,0-5-128-15,2-10-888 0,5-6-304 16,-2-9-1033-16,4-2-431 16,-1-18 487-16,-4-3-271 15</inkml:trace>
  <inkml:trace contextRef="#ctx0" brushRef="#br0" timeOffset="12463">14135 8131 1720 0,'165'-4'2128'0,"-164"4"-511"16,4 0 135-16,2 18 409 16,-3 8-697-16,1 4-440 15,2 0-144-15,-6-5-392 0,4-7-288 16,2-8-200-16,-1-8 0 31,2-2-96-31,-1 0-192 0,1-19 64 16,-2-8-56-16,4-8-136 15,-2-3-352-15,0 2 72 16,-5 8 336-16,4 11 208 0,-4 6 48 15,-1 9 104-15,1 2 176 16,-3 4 112 0,3 11 160-16,-3 0-216 15,0 0-120-15,3-8-112 0,2-3-952 16,-2-4-1401-1,5-13-151 1,-6-10-449-16</inkml:trace>
  <inkml:trace contextRef="#ctx0" brushRef="#br0" timeOffset="12758">14448 7834 1560 0,'0'0'2304'0,"0"0"-951"0,0 0-337 15,0 0 688-15,0 0 201 16,0 0-753-16,20 123-144 0,-19-73-184 31,1-6-240-31,1-5-256 16,-3-13-280-1,3-11-48-15,2-11-384 0,5-4-1000 0,3 0 208 16,6-19 488-16,4-4 168 0,-1-1 231 16,6 6 25-16,-4 6 168 31,-1 6 96-31,-4 6 104 15,-1 0 401-15,-2 8 215 16,-8 9 120-16,-5 0 296 0,-3 5-168 16,0 1-143-16,-9 2-457 0,-14-3-368 15,-14-1-368-15,3-10-1857 31,3-5-3840-31</inkml:trace>
  <inkml:trace contextRef="#ctx0" brushRef="#br0" timeOffset="13492">17714 6858 8369 0,'0'0'2193'0,"0"0"-1161"16,-39 104-24-16,34-64-72 15,5-3-496-15,0-14-367 0,15-4-65 31,7-10 0-31,2-5-8 16,-1 0 0-16,-4-4 0 0,-2 3 0 16,-8-3 8-16,-4 2-8 15,-5 4 0-15,0 4 144 0,0 6 168 31,-23 5-312-31,-9 8-32 16,3-5-1065-16,5-10-4248 16</inkml:trace>
  <inkml:trace contextRef="#ctx0" brushRef="#br0" timeOffset="13993">17832 7054 4296 0,'0'0'2225'0,"0"0"-937"16,0 0-456-16,0 0-512 15,135-60-144-15,-107 47-176 16,-9-4-24-16,-3 2-1128 0,-9-2-376 15,-6 2-144-15,-1 2 279 16,0 1-207-16,-5 5 1088 16,-9 0 512-1,-2 3 1512-15,4 4-208 0,1 0 433 16,0 0 79-1,4 11-304-15,1 10-735 16,4 9 55-16,2 4-64 16,0 3-80-1,0-1-480-15,12-4-200 16,2-9 120-16,4-4-128 15,0-12-584-15,3-7-296 16,-7 0-272-16,2-5 127 0,-3-16 441 16,2-2-224-16,-7 1 808 15,-2 1 208-15,2 9 432 0,-6 7-96 16,0 5 57-16,1 0 103 15,2 5-184-15,-2 11 272 0,3 2-24 16,-1 1-440-16,2-7-176 16,2-5-152-16,-1-5 0 15,4-2-200-15,-1 0-432 0,2-11 192 31,5-8-104-31,-7 2-48 0,2 2 48 16,-2 5 392-16,-4 7 96 0,1 3-168 16,-5 0 135-16,2 0-95 15,0-4-824-15,-4-7-840 16,-1-1-617-16</inkml:trace>
  <inkml:trace contextRef="#ctx0" brushRef="#br0" timeOffset="14389">18282 6738 3816 0,'0'0'2729'0,"0"0"-1745"15,0 0 376 1,0 0 313-16,39 106-209 31,-29-68-656-31,-4-1-328 0,-1-5-224 16,0-9-48-16,-4-9-120 15,-1-6-48-15,2-6-40 16,-2-2-232 0,5 0-80-16,-4-13 112 0,4-6 200 0,2 4-72 15,4 0 72-15,2 3 0 0,3 5 0 16,3 5-16-16,-2 2 16 15,0 0 152-15,-2 17 224 16,-5 7 16-16,-1 5 9 0,-1 5 87 31,-8 0-64-31,0-2-248 16,0-2 32-16,0-6-56 0,-6-7 72 15,-7-2-40-15,-2-9-120 0,-4-6 72 16,0 0-136-16,-9-24-912 16,10-9-1401-16,6 3-3704 0</inkml:trace>
  <inkml:trace contextRef="#ctx0" brushRef="#br0" timeOffset="14535">18702 7039 8489 0,'0'0'2249'0,"0"0"-1417"16,0 0 616-16,0 0-303 15,0 0-1145-15,0 0-1489 0</inkml:trace>
  <inkml:trace contextRef="#ctx0" brushRef="#br0" timeOffset="17290">14639 14464 8105 0,'0'0'2697'0,"0"0"-2057"0,0 0-632 15,0 0 296-15,176-16 712 16,-42-2 136-16,37-8-255 0,12-2-25 15,-11 2-328-15,-44 7-224 16,-38 10-72 0,-22 3-56-16,-5 0-192 31,8-1 104-31,2 1-56 0,6 0 80 0,-14 1-96 0,-15 1-32 15,-7 0 0-15,-14-1 8 0,-8 1 0 16,-1 0 8-16,-7 0-16 31,-4 0-320-31,-4-1-176 0,-5-1-600 16,0-11-817-1,-3 2-791-15,-13-2-3810 0</inkml:trace>
  <inkml:trace contextRef="#ctx0" brushRef="#br0" timeOffset="17711">16031 13943 2896 0,'0'0'2121'0,"0"0"447"16,0 0-808-16,157 6-287 15,-98 5-537 1,1 8-136-16,-2-2-248 0,-3 2-168 0,-10 1-168 15,-3-2-208-15,-8-2 160 16,-6 0 9-16,-9 0 287 16,-11 2 112-16,-8 6 224 0,0 8 120 15,-8 11-152-15,-21 4-352 0,-11 8-200 16,-9 1-216-16,-9-2-72 31,-42 2-848-31,14-14-960 16,4-15-3369-16</inkml:trace>
  <inkml:trace contextRef="#ctx0" brushRef="#br0" timeOffset="19198">11947 12912 8281 0,'0'0'3945'0,"0"0"-3201"0,0 0-552 16,0 0 833-16,0 0-57 15,0 0-40-15,45-8-392 16,-27 8-192-16,-1 0-96 0,1 2-80 31,-2 12 32-31,-6 8-16 0,0 8-64 16,-10 8 32-16,0 10-8 15,0 3-48-15,-12-4-80 16,-7-4 0 0,1-9 88-16,5-11-96 0,2-8-8 0,3-7 48 31,5-4 48-31,3-4 121 0,0 0-217 15,0 0-73-15,0-4-199 16,14-19 176-16,9-7 96 16,6-8 0-16,0-5-192 0,2 0-24 15,-7 7 72-15,0 6-288 31,-6 9-120-31,0 8 40 0,-7 11 144 16,-3 2 168 0,-5 13-112-16,2 16 312 15,-2 10 128-15,-3 0-104 16,2-1-24-1,-2-8-8-15,2-11 8 0,-2-9 0 0,3-7 8 16,-3-3 104-16,0 0-56 0,0 0 312 0,0-9-128 16,0-12-136-16,0-2-104 31,1-5-112-31,11 0-384 15,4 1-520-15,3 5-681 16,6 5 265-16,2 4-24 0,2 3 215 16,-3 1 417-16,0-2 280 0,-7 1 312 15,-4 1 168-15,-6-4 64 16,-7 3 368-16,-2 2 1008 0,0 0 49 15,-13 2-489-15,-6 2 152 32,-6 4 120-32,3 0-319 0,-1 0-289 31,7 14-40-31,-2 8-280 15,13 4-168-15,2 2-112 16,3 0 0-16,0-5 0 0,3-6-48 16,14-4 48-16,0-9 0 15,0-4-296-15,2 0-184 16,2-23-128-16,-2-9-153 0,-1-7-255 15,-2-8-320-15,-3 1-184 0,-8-2 327 16,-3-1 577-16,-2 4 616 0,0-2 136 16,-18 1 945-1,-5 8 15 1,4 6-384-16,-1 8 296 15,4 13-40-15,7 4 169 0,4 7-393 16,-2 0-240-16,7 14-128 0,0 16-296 16,0 10-72-16,15 11-8 15,9 7 56 1,7 2 48-16,3-1-56 15,0 0 24-15,-4-7-72 0,1-8 0 16,0-7-8 0,9-3-296-16,-8-10-1208 0,-6-10-3689 15</inkml:trace>
  <inkml:trace contextRef="#ctx0" brushRef="#br0" timeOffset="20290">18699 12631 7665 0,'0'0'4697'0,"0"0"-3505"0,0 0-327 16,0 0 295-16,0 0-376 0,0 0-400 15,6 10 56-15,7-5-16 32,3-2-80-32,-6 3-120 15,1 0-16-15,-6 4-144 0,-5 6 8 16,0 7 64-16,-1 5 81 15,-17 2-193-15,0-5-24 0,2-4-80 16,8-10 32-16,3-4-41 31,5-7-287-31,0 0-168 16,8 0-96-16,15-2 336 0,1-11 304 15,3 0 24-15,-1 0 24 16,-8 4 0-16,-2 3 24 0,-6 6-64 0,-7 0 8 16,-3 6-16-1,0 18 192 1,0 6 304-16,-13 4-272 15,-3-2-96-15,3-6-128 0,2-10-168 16,6-11-576-16,3-5-744 16,2-13-1585-16,2-13-2536 0,12-2 1640 0</inkml:trace>
  <inkml:trace contextRef="#ctx0" brushRef="#br0" timeOffset="20914">18912 12738 1856 0,'0'0'2520'0,"0"0"-335"0,0 0-185 16,0 0-71-16,0 0-393 15,0 0-232-15,0 0-463 16,77 90-433-1,-72-65-8-15,-5-2-272 16,0-12-24-16,0-2-88 0,0-7 112 16,0-2-48-16,2 0-80 15,3-6-424-15,1-14-360 0,6-6-9 16,5-8-455-1,6 0 160 1,4-2 376-16,-1 2 216 16,3 2 496-16,-1 5 264 0,-7 5-136 15,-5 9 144-15,-10 6 24 16,-2 3 488-16,-4 4 856 0,0 0-55 15,0 2-577 1,-10 18-576-16,3 4-328 16,-4 7-104-16,6-1 0 15,5-2-56-15,0-9 24 0,0-4-56 16,0-5-8-1,0-7 88 1,5-1-8-16,2-2 16 0,2 0 112 0,-1-13-112 31,2-13-120-31,-2-8 8 0,-1-6-184 0,-3-7-128 16,-4-1-208-16,0-4 15 0,0 2 265 15,0-1 200-15,0 5 152 16,-6 11 8-16,1 8 320 0,5 14 513 31,-5 4-89-31,5 9-152 16,0 0-288-16,0 6-224 0,0 22-80 15,5 17 136-15,6 15 104 16,2 12-80-16,5 6-64 0,-2 0 368 16,2-10-96-16,5-12-232 31,-4-9-88-31,8-13-40 31,-7-12-32-31,6-10-88 0,4-12-744 16,-5-15-1456-16,-8-6-5858 0</inkml:trace>
  <inkml:trace contextRef="#ctx0" brushRef="#br0" timeOffset="21045">19652 12780 4400 0,'0'0'9795'15,"0"0"-8243"-15,0 0-256 16,0 0-184-16,0 0-1112 16,0 0-472-1,0 0-4849-15</inkml:trace>
  <inkml:trace contextRef="#ctx0" brushRef="#br0" timeOffset="24013">6038 10496 6673 0,'0'0'2833'0,"0"0"-1617"15,0 0-96 1,0 0 32-16,0 0-95 16,0 0-505-16,0 0-304 15,0 0-96-15,0 0-24 0,0 0-56 0,0 0-64 31,6 2 40-31,5 7 128 16,1-1-24-16,1 3-56 16,-4-3 0-16,-1-1 56 0,-3-1-144 15,2 1 112 1,1 3-112-16,0 3 0 0,8 8 40 0,2 5-40 31,4 4 136-31,3-4-144 16,-6-6 0-16,-1-8 0 0,-5-6-96 15,-4-4 88-15,-1-2 8 16,-3 0 0-16,2-8 184 15,4-16 144-15,5-12-96 0,4-11-232 16,9-6-32-16,32-24-944 31,-8 13-1249-31,-3 12-4720 0</inkml:trace>
  <inkml:trace contextRef="#ctx0" brushRef="#br0" timeOffset="24741">10689 10568 6977 0,'0'0'2985'16,"0"0"-1065"-16,0 0-936 31,0 0-456-31,0 0 513 16,11 142-105-16,4-90-208 15,1-6-144-15,-3-12-176 0,-2-13-64 0,0-11-200 16,-4-10 80-16,2 0 128 16,4-33 208-16,10-36-215 31,19-66-345-31,-2 12-753 0,-3 6-2207 15</inkml:trace>
  <inkml:trace contextRef="#ctx0" brushRef="#br0" timeOffset="25569">17951 10983 7465 0,'0'0'2849'0,"0"0"-2129"0,0 0 352 16,0 0 184-16,40 126 113 15,-27-90-513-15,5-9-400 0,-2-14-424 16,5-13 80-16,3-6-112 31,6-32 488-31,-1-22-32 16,0-16-456-16,6-55-112 0,-4 19-1648 15,-12 10-4226-15</inkml:trace>
  <inkml:trace contextRef="#ctx0" brushRef="#br0" timeOffset="27094">7259 8757 5577 0,'0'0'2696'0,"0"0"-1415"0,0 0-817 16,0 0 80-16,0 0 688 0,0 131-416 15,-4-91-448-15,-5 3 80 16,-8 2-208-16,-2-1 409 16,-15 0-337-1,-3 0 72-15,-10-2-296 16,-6-3-32-16,-5-5-56 15,-4-4-56-15,-4-6 48 0,6-7 8 16,2-5-56-16,5-3-96 0,1-3 80 31,9-1-24-31,2 1-232 16,9 3-217-16,1-1-847 15,14 3-408-15,4-3-89 0,9 1-927 16</inkml:trace>
  <inkml:trace contextRef="#ctx0" brushRef="#br0" timeOffset="28007">8515 8886 6449 0,'0'0'3145'16,"0"0"-2281"-16,0 0-776 0,29 115 424 16,2-42 568-16,6 11 0 31,3-2-624-31,9-5-152 0,1-11-135 15,5-17-169-15,0-10 144 16,3-13-88-16,3-14-56 16,0-8-24-16,4-4 24 0,-2 0 0 15,2-10 8-15,-4 0 8 16,0 4 64-16,-9 6-80 15,-10 0 0-15,-10 16 0 0,-7 14-152 32,-9 4 64-32,-8 8 72 0,-8 2-201 15,0 4 105-15,-7 18-920 0,-6-13-928 16,-4-11-2857-16</inkml:trace>
  <inkml:trace contextRef="#ctx0" brushRef="#br0" timeOffset="28951">16801 9001 5401 0,'0'0'4097'16,"0"0"-2673"-16,0 0-96 0,0 0 473 16,0 0-265-16,0 0-432 15,-14 6-576-15,14 41-432 0,8 49-40 16,19 49-56-16,10 17 88 0,-4-19 96 15,-7-45-184-15,-9-48 0 16,1-16 48 0,5-2-48-16,-1-4-64 15,1-4-216 1,-1-21-584-16,-7-3-880 0,-7 0-3481 15</inkml:trace>
  <inkml:trace contextRef="#ctx0" brushRef="#br0" timeOffset="32876">16238 10854 5329 0,'0'0'1664'15,"0"0"-928"-15,0 0 296 16,-36 119 57 0,36-93-545-16,0-8-520 15,5-10-24-15,14-6-280 0,10-2 272 0,-3 0 8 16,2-4 112-16,-1-6 8 15,-11 2-16-15,-3 2-24 16,-3 4 240-16,-7 0 464 0,-3 2 960 31,0 0 33-31,0 0-481 16,-11 6-680-16,-4 10-592 0,-6 7-24 15,-3 12-928-15,5-4-1273 16,3-10-2728-16</inkml:trace>
  <inkml:trace contextRef="#ctx0" brushRef="#br0" timeOffset="33423">16360 10919 3104 0,'0'0'6209'15,"0"0"-4696"1,0 0-761-16,0 0 744 16,0 0 65-16,0 0-121 0,41 0-432 15,-22-9-368-15,4 0-264 16,-1-1-104-1,6-3-80-15,-4 2-88 0,-1 1-96 0,-4-1 0 32,-1 5 57-32,-7 3-65 15,-3 1-81-15,-3 0-183 0,-2 2 112 16,-3 0 80-16,0 0-96 15,0 0-80-15,-3 0-280 16,-10 0-1984-16,-3 0-4162 0</inkml:trace>
  <inkml:trace contextRef="#ctx0" brushRef="#br0" timeOffset="33752">16448 10782 5457 0,'0'0'4121'15,"0"0"-3113"-15,0 0-568 0,0 0 480 31,0 0 256-31,0 121-664 0,4-71-312 16,8-2 33-16,-1-4-233 16,2-8 8-16,3-8 8 15,-3-6 192-15,0-8-88 0,-3-6-112 16,-2-2 160-16,1-6-72 31,-1 0-88-31,4 0 56 0,1-32-64 16,1 0-737-16,-2-2-5344 0</inkml:trace>
  <inkml:trace contextRef="#ctx0" brushRef="#br0" timeOffset="34335">16612 10897 6809 0,'0'0'3089'16,"0"0"-1897"-16,0 0 16 0,0 0-192 31,0 0-103-31,18 108-377 15,-7-68-360 1,9-2-80-16,-6-8-48 0,2-5-48 0,-3-12 0 16,0-5-48-16,-1-8-8 0,-4 0-72 31,0-4 80-31,0-17 32 15,-2-9 32-15,1-9 0 16,-2-1-16-16,-1 0-128 0,1 1-64 16,-5 7 88-16,0 11 24 0,0 4 80 15,0 12 8-15,0 5 224 16,0 0-56-1,0 7 16-15,3 16-32 16,2 5 16-16,5 0-32 16,3 0-88-16,1-5 16 0,-2-2-64 15,7-10-8 1,4-6-256-16,-7-3-952 0,-2-2-3225 0</inkml:trace>
  <inkml:trace contextRef="#ctx0" brushRef="#br0" timeOffset="34745">16795 10614 7281 0,'0'0'4161'0,"0"0"-3433"16,0 0 136-16,0 0 481 15,32 130-457-15,-14-86-360 0,0 1-296 16,-2-5-112 0,-2-7-112-1,-6-6-8-15,2-11 0 16,-5-6 112-16,-3-4-104 0,-2-6 96 15,0 0 72-15,0 0-176 16,0-6-32-16,0-11-216 0,0-2-8 16,0-3 48-16,3-3 112 15,10 3-120 1,6 5 80-16,2 4 88 15,0 5-32-15,0 8 16 0,-2 0 64 16,-2 0 0-16,-6 19 0 16,-5 3 224-16,-4 5 40 0,-2 1-168 15,0 2 48 1,-19-1-144-16,-9-3-184 15,-20-2-624-15,1-6-1801 16,2-6-5137-16</inkml:trace>
  <inkml:trace contextRef="#ctx0" brushRef="#br0" timeOffset="38813">13071 13393 8617 0,'0'0'2497'0,"0"0"-1433"0,0 0 592 16,0 0-119-16,0 4-217 31,0-4-656-31,0 0-344 0,0 0-96 15,0 0-224-15,0 2-720 16,0 2-3241 0</inkml:trace>
  <inkml:trace contextRef="#ctx0" brushRef="#br0" timeOffset="39880">13271 13561 6041 0,'0'0'4345'0,"0"0"-3289"0,0 0-736 0,0 0 760 16,0 0 297-16,0 0-769 15,26 117-104 1,-20-87-248-16,-1-4-40 0,2-4-112 0,-3-2-8 31,-2-6 72-31,-2-2-160 16,0-2 0-16,0-3-8 0,0-4-1176 15,0-3-3033-15</inkml:trace>
  <inkml:trace contextRef="#ctx0" brushRef="#br0" timeOffset="40113">13274 13461 6265 0,'0'0'2680'15,"0"0"-1463"-15,0 0 111 0,0 0-40 16,0 0-368-16,0 0-343 0,126-24-377 16,-108 24-200-16,-5 0 0 15,-2 0-168-15,-6 9-1337 16,-3 6-1319-16,-2 4-4058 15</inkml:trace>
  <inkml:trace contextRef="#ctx0" brushRef="#br0" timeOffset="40335">13292 13664 6569 0,'0'0'3249'0,"0"0"-2049"0,0 0-264 15,0 0 232-15,0 0-480 16,0 0-255-16,8 0 287 15,2-2-200 1,1-5-296-16,-1 4-16 16,1-3-152-1,-3 2-56-15,3 2-528 0,-4 2-1097 0,7 0-543 16,-4 6-473-16,-5 5-2112 0</inkml:trace>
  <inkml:trace contextRef="#ctx0" brushRef="#br0" timeOffset="40504">13292 13664 72 0,'69'96'4865'0,"-73"-94"-2601"0,2-2-216 15,2 0-511-15,0 0-489 16,0 0-680-16,6 0-272 0,15 0 288 0,4 0 0 16,4-4-280-1,1-4-104 1,17-6-568-16,-6 2-1920 0,-7 0-4202 15</inkml:trace>
  <inkml:trace contextRef="#ctx0" brushRef="#br0" timeOffset="40625">13691 13653 4352 0,'0'0'3177'0,"0"0"-1513"16,0 0-855 0,0 0-481-16,0 0-328 0,0 0-400 15,0 0-4537-15</inkml:trace>
  <inkml:trace contextRef="#ctx0" brushRef="#br0" timeOffset="40870">13736 13387 7705 0,'0'0'3265'0,"0"0"-1841"15,0 0-56-15,0 0-663 16,0 0-401-16,5 106-136 0,3-55-56 15,3 3-56-15,2 0-48 16,-1-6-16 0,0-6 8-16,-3-8-224 0,-1-6-649 15,-2-10-1159-15,-6-10-3017 16</inkml:trace>
  <inkml:trace contextRef="#ctx0" brushRef="#br0" timeOffset="41124">13676 13325 7721 0,'0'0'2105'0,"0"0"-697"16,0 0-24-16,0 0-336 16,0 0-439-16,54-32-401 0,-41 27-16 15,-1 3-192-15,3 2-328 16,-7 0-1001-16,-1 5-1279 15,-3 9-3658-15</inkml:trace>
  <inkml:trace contextRef="#ctx0" brushRef="#br0" timeOffset="41308">13720 13520 7009 0,'0'0'1584'0,"0"0"49"0,0 0-153 15,0 0-360-15,0 0-408 0,0 0-296 16,0 0-223-1,119-23-193 1,-86 23-281-16,-4 0-2007 16,-5 0-6402-16</inkml:trace>
  <inkml:trace contextRef="#ctx0" brushRef="#br0" timeOffset="41502">14007 13621 6873 0,'0'0'4249'0,"0"0"-3281"32,0 0-16-32,0 0-320 15,0 0-376 1,0 0-256-16,-25 109-1144 0,25-97-2905 0</inkml:trace>
  <inkml:trace contextRef="#ctx0" brushRef="#br0" timeOffset="41913">14200 13323 1584 0,'0'0'6217'15,"0"0"-4160"1,0 0-97-16,0 0 176 15,0 0-567-15,0 0-825 16,0 0-192-16,-57 50-408 0,55-24 56 16,-2 6-128-1,4 2-72-15,0 2 0 16,0-4 0-16,11-4 40 15,0-3-32-15,2-7-8 16,2-6-56-16,1-7-8 0,-2-3 64 16,2-2-224-16,2 0-104 15,-2-13-176-15,1-8-200 16,-3-15-793-16,-3 6-1207 0,-3 4-3305 0</inkml:trace>
  <inkml:trace contextRef="#ctx0" brushRef="#br0" timeOffset="42250">14190 13489 6969 0,'0'0'1736'15,"0"0"-119"1,0 0-17-16,0 0-448 0,0 0-296 15,110-45-351-15,-88 28-273 16,1 6-176-16,-4-2-56 16,-1 5-761-16,-8 2-791 0,-4 4-416 15,-3 2-817-15,-3 0 209 0,0 0 1111 16,-9 8-1615-16,-1 0 3032 0,-1-2 48 15,4-1 2616-15,2 0-15 16,-3 5-329 0,2 0-799-1,-2 6-345-15,6 2-136 0,2 2 56 16,0 5-392-16,0-1-312 15,0 2-40-15,5-3-208 0,3 0-15 16,3-5-9-16,1 3-72 0,-1-6-529 16,-6-5-2471-16</inkml:trace>
  <inkml:trace contextRef="#ctx0" brushRef="#br0" timeOffset="42788">14497 13213 2904 0,'0'0'4353'0,"0"0"-2697"16,0 0-151-16,-26 118 175 15,26-86-464-15,0 0-504 16,5-2-255-16,11-2-169 0,2-1-64 31,1-4 104-31,2-1-104 16,0-1-48-16,5-6-176 0,-4-2 0 15,3-9-72-15,7-4-912 16,-3-10-1745 0,-5-10-5745-16</inkml:trace>
  <inkml:trace contextRef="#ctx0" brushRef="#br0" timeOffset="43506">14728 13171 7521 0,'0'0'3161'15,"0"0"-1369"-15,0 0-207 0,0 0-1073 16,0 0-192-16,-34 114-240 0,24-74 152 15,0-2-224-15,6-8 8 16,4-7-8-16,0-8 0 16,0-2-8-1,11-7-72-15,5-1-8 16,2-3 72-1,1-2-40-15,0 0 32 16,4 0 8-16,0 0-8 16,-7 0 16-16,-4074 0 0 15,8145 0 0-15,-4079 0-128 0,0 0 128 16,-5 0-48-16,-3 0 48 15,0 6 8-15,0 7 216 16,0 0 48-16,-3 4-272 0,-16 0-56 16,4-4-952-16,1-7-3153 0</inkml:trace>
  <inkml:trace contextRef="#ctx0" brushRef="#br0" timeOffset="43877">14857 13323 968 0,'0'0'5409'0,"0"0"-4009"0,0 0-96 16,0 0 937-16,0 0-577 15,0 0-495-15,0 0-249 16,87-10-248 0,-64-2-336-16,-2-1-160 31,0 2-176-31,-5 1-40 15,-2-3-560-15,-2 4-1169 0,-4 3-3768 16</inkml:trace>
  <inkml:trace contextRef="#ctx0" brushRef="#br0" timeOffset="44112">14910 13181 6873 0,'0'0'2921'16,"0"0"-1209"-16,0 0 256 15,0 0-775-15,0 0-761 16,0 0-200-16,0 0-144 0,0 84-24 16,7-52-64-16,2 2 8 15,-1-4 8-15,2-4-16 16,1-4-8-16,-3-6-56 15,4-8-8-15,1-8-704 16,1 0-1617-16,-3 0-3144 16</inkml:trace>
  <inkml:trace contextRef="#ctx0" brushRef="#br0" timeOffset="44535">15097 13247 8161 0,'0'0'1793'0,"0"0"-1017"31,0 0 536-31,0 0-312 16,0 0-512-16,18 112-360 15,-8-96 48-15,-2-2-72 0,3-6-88 16,-4-2 16-16,4-4-24 15,-6-2-8-15,1 0 8 0,2 0-8 16,-3-10 0 0,2-8-96-16,-2-6-176 15,-4-2-88-15,-1-2 56 16,0 0 72-16,0 4 56 0,0 3 120 15,0 10 56 1,0 3 184 0,0 6 600-16,0 2 57 0,0 0-257 15,0 0-280-15,0 4-216 0,0 7-8 31,13 4 0-31,0-1-56 0,0 2-16 0,3-2 0 0,-3-2 8 16,0-2-16-16,0 0-80 16,-2-6-896-1,-4-2-1529-15,-3-2-3128 16</inkml:trace>
  <inkml:trace contextRef="#ctx0" brushRef="#br0" timeOffset="45018">15228 12986 8361 0,'0'0'1641'15,"0"0"-617"-15,0 0 672 0,0 0-720 31,0 0-343-31,63 134-257 16,-51-98-112-16,-6-2-120 0,0 0-144 16,-1-6 120-16,-3-3-112 0,-2-7 64 15,0-8-72 1,0-4 48-1,0-4 64-15,0-2-112 0,0 0-16 16,0-10-304-16,0-12-104 16,0-3-56-16,0 0 239 15,0-1 97-15,5 4 136 0,1 3-80 0,4 7 72 16,-2 7 8-1,3 1 0-15,-1 4 8 16,-2 0 192-16,3 0-23 16,-1 0-41-16,0 8 72 15,-5 1-16-15,1 8 72 16,-1-2 40-16,-2 6-136 0,-3 1 80 15,0-3 40-15,0 4-152 16,-5-5-24 0,-6 0 40-16,-2-6-144 15,-1-2-176-15,-4-10-800 16,6 0-1801-16,1 0-3664 0</inkml:trace>
  <inkml:trace contextRef="#ctx0" brushRef="#br0" timeOffset="45636">15559 12932 2600 0,'0'0'1352'0,"0"0"9"0,0 0 271 16,0 0 128-16,0 0-359 15,0 0-417-15,50 48 168 0,-38-36-488 16,-1 0-280-16,2 1-152 15,-2 0-72-15,4-1-112 16,-4 2 24 0,-3 2 56-16,0-2 25 0,2 2-41 15,-4 0 208-15,-1 0-48 31,0 2-168-31,-2 1 80 0,1-2-72 0,-4 4-104 0,0-1 64 16,0 0-24 0,0 4-48-1,-5-2 0-15,-18 14 0 0,4-6-424 0,-2-5-2409 16</inkml:trace>
  <inkml:trace contextRef="#ctx0" brushRef="#br0" timeOffset="51990">6483 13079 7737 0,'0'0'4185'0,"0"0"-2697"16,0 0 209-16,-29 0-289 15,23 2-600-15,-1 11-344 0,-2 10-272 0,2 7-128 16,6 6-16-1,1 5-32-15,0 6 40 16,0-1-8-16,6 0-32 16,5-4-16-1,9-3 0-15,-4-12 8 0,7-5-8 16,2-7 0-16,-2-7-288 0,4-8-584 31,6 0-1096-31,-6-19-2369 0,-7 2-5457 16</inkml:trace>
  <inkml:trace contextRef="#ctx0" brushRef="#br0" timeOffset="52236">6682 13154 9570 0,'0'0'2720'0,"0"0"-1968"0,0 0 433 0,0 0 95 16,0 0-488-16,11 127-392 15,-6-91-336 1,2-1-64-16,-6-3-48 15,6-5-392-15,-7-3-824 16,0-7-1625-16,0-12-3928 0</inkml:trace>
  <inkml:trace contextRef="#ctx0" brushRef="#br0" timeOffset="52650">6642 13088 6241 0,'0'0'2656'16,"0"0"-1903"-16,0 0 207 15,0 0 112-15,0 0-16 16,0 0-424-16,0 0-128 0,0 0 161 15,93 42-89-15,-85-23-72 16,-6 3-200-16,-2-1 16 31,0 4-144-31,0-3-80 0,0 0-24 16,-5-4-72-16,0-6-128 15,4-6-152-15,-1-4 24 0,2-2-336 16,0 0-368-16,0 0 463 16,0-2 385-16,8-7 32 15,0 2 80 1,4 1 96-16,-3 2-88 15,-1 2 104-15,0 2 81 0,-4 0-57 16,0 0 80-16,-4 8 216 0,0 8 152 16,0 6-128-16,0 2-312 15,0 2-88 1,-12 0-56-1,2-1-432-15,-1 0-888 0,2-7-1129 0,3-6-4865 16</inkml:trace>
  <inkml:trace contextRef="#ctx0" brushRef="#br0" timeOffset="52845">6942 13309 5065 0,'0'0'4689'16,"0"0"-3265"-16,0 0 552 31,0 0-167-31,0 0-1089 0,0 0-592 16,0 0-128-1,-39 66-696-15,28-48-2033 0,1-8-4656 0</inkml:trace>
  <inkml:trace contextRef="#ctx0" brushRef="#br0" timeOffset="53193">7039 13002 5937 0,'0'0'3072'0,"0"0"-1183"15,0 0-65-15,0 0-712 0,0 0-495 0,0 0-121 16,-16 115-136-16,16-74-216 31,0 4 96-31,0-5-232 16,0-4 152-16,1-6 16 0,9-6-152 15,-2-4-24-15,3-8-56 16,-2-6 48-16,-1-2-32 16,5-4 32-16,1 0-64 0,1-10-224 31,7-20-760-31,-6 6-2017 0,-3-1-7545 15</inkml:trace>
  <inkml:trace contextRef="#ctx0" brushRef="#br0" timeOffset="53359">7336 13222 5673 0,'0'0'4545'15,"0"0"-3129"-15,0 0-864 31,0 0-256-31,0 0-296 0,0 0-1360 16,-37 103-5073-16</inkml:trace>
  <inkml:trace contextRef="#ctx0" brushRef="#br0" timeOffset="53636">7386 12948 8689 0,'0'0'2305'0,"0"0"-785"15,0 0 193-15,0 0-657 0,0 0-552 16,0 0-272-16,0 0-136 0,24 118 16 15,-14-79-64-15,-2-5 0 16,3-2-48-16,-9-7-184 31,3-1-424-15,0-3-520-16,-5-8-1193 0,0-4-3760 0</inkml:trace>
  <inkml:trace contextRef="#ctx0" brushRef="#br0" timeOffset="53939">7368 12928 6689 0,'0'0'1472'16,"0"0"-976"-1,0 0 593-15,0 0-201 0,0 0-320 16,113 16-104 0,-88-2-40-16,-3 2 8 0,-4 2-16 0,-2 3 96 15,-5 2 24-15,-4-1-135 0,-2 4-41 31,-5 1-16-31,0-1-104 16,0 1-88-16,-12 1-64 0,-4-2-88 16,-1 1-368-1,-9-1-1489-15,0-9-1319 0,8-6-3418 0</inkml:trace>
  <inkml:trace contextRef="#ctx0" brushRef="#br0" timeOffset="54347">7674 12825 2760 0,'0'0'1824'0,"0"0"177"15,0 0-361-15,0 0-295 16,0 0-177-16,0 0-168 0,0 0-48 15,101 65 128-15,-89-39-455 32,-3 6-97-32,-2 4-112 15,-7 0-88 1,0 4-328-16,-13 18-304 0,-8-7-1505 0,-2-9-3592 0</inkml:trace>
  <inkml:trace contextRef="#ctx0" brushRef="#br0" timeOffset="54886">7409 13486 7585 0,'0'0'2617'15,"0"0"-1433"-15,0 0-320 0,0 0-600 32,0 0-136-32,0 0 32 0,-16 112-104 15,16-89-48-15,0-4-16 16,0-4-64-16,4-2 72 15,11-5-72-15,1-2 64 0,2-1-48 16,3 0 48-16,-3-3 8 31,-2 2 72-31,-3 0-72 0,-4 0-8 16,-4 0 0-16,-5 4 8 31,0 2 160-31,0 4 216 31,0 4-136-31,-13 2-240 0,-14 4-232 0,6-4-1848 16,-2-8-5018-16</inkml:trace>
  <inkml:trace contextRef="#ctx0" brushRef="#br0" timeOffset="55561">7523 13598 3592 0,'0'0'3097'0,"0"0"-1433"0,0 0 65 16,0 0 79-1,0 0-944-15,0 0-520 0,-3 18 256 16,18-18 217 0,1-8-153-1,3-7-192-15,4 0-344 0,-1-2-24 16,-2 2-32-16,-1 0-72 0,-4 4-72 15,-4 1-328 1,0 1-800 0,-9 3-649-16,1 0-647 0,-3 3-241 0,0-3-480 15,-5-1 937 1,-12 1 1768-16,0 0 512 0,0 2 1664 15,-1 0-80-15,5 3 241 0,2 1 527 16,1 0-463-16,8 0 39 16,2 7-760-16,0 14-615 0,0 7-449 31,0 6 96-31,12 2 32 15,1-2-232 1,3-2 48-16,-5-4-48 0,0-8-408 0,2-8-1209 16,-1-4-2560-16,-6-8-3192 0</inkml:trace>
  <inkml:trace contextRef="#ctx0" brushRef="#br0" timeOffset="55932">7716 13514 4656 0,'0'0'2401'15,"0"0"-1025"1,0 0 641-16,0 0-337 16,0 0-784-16,38 102-520 0,-28-74-152 15,-5-6-216-15,5-8 40 16,-4-4-48-16,-1-6-152 0,1-4-304 15,-4 0-256 1,3-4 344-16,-4-12 192 16,3-6-32-16,-3-5-176 15,1 2 176-15,-2-3 0 0,3 4 144 16,2 5 8-1,-3 6 56-15,2 7 16 0,0 6 256 0,4 0 184 32,0 0 648-32,-2 4-240 15,4 7-256-15,1 4-239 0,1-2-193 16,-1-3-176-16,-5 1-152 15,2-7-1217-15,-8-2-1615 16,0-2-3330-16</inkml:trace>
  <inkml:trace contextRef="#ctx0" brushRef="#br0" timeOffset="56353">7845 13211 696 0,'0'0'5249'0,"0"0"-3761"16,0 0 96-16,0 0 329 15,0 0-89-15,58 50-576 0,-35-16-407 16,-1 4-249-16,-2 0-280 16,-4 0-112-16,-5-3-192 0,-3-6 120 15,-1-5-128 1,-3-5-40-1,-4-8-88-15,0-5-272 0,0-6 200 16,0 0 16 0,0-4-344-16,0-11-177 15,0-8 369-15,5 1 184 16,3 1 144-16,8 4-144 0,-3 4 144 31,5 4-88-31,0 7 48 0,3 2 48 0,-3 0 144 16,-2 0-8-16,-3 12 8 0,-2 6-32 15,-8 2 168-15,-3 7-87 0,0-1-41 16,0 0-56-16,-13-3-88 31,-6 0 96-15,-2-5-96-16,-2-6-8 0,-7-12-553 0,5 0-1775 15,6-6-3393-15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09T02:39:32.4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8105 6054 6353 0,'0'0'1768'0,"0"0"-704"0,0 0-79 15,0 0-25-15,0 0 8 16,-8 4-368 0,8-2-320-16,0 2-152 15,0 2-128-15,0 0 0 0,0-1 8 16,0 0 0-16,5-1 48 15,-1-2-40-15,-2-2-8 0,-2 2 80 0,0-2-24 16,0 0 32 0,2 0-24-1,4 0-64-15,5 0 0 16,12 0 0-16,16 0 120 0,16 0 72 15,19 0 281-15,29 0 135 16,36-8 8-16,26-16-104 0,11-4-264 16,-8-4-80-16,-15 2 32 31,-12 5-192-31,-1 5 112 0,2 7-120 15,-1 7 0-15,1 6 40 16,-8 0-40-16,-19 0 0 0,-28 9 64 16,-18-1-16-16,-7 1 8 15,10-1 120-15,4 1-168 31,7 4 40-31,-12-3 8 0,-8-3-8 16,-12 1 64-16,-7-1-112 16,-8-3 0-16,-7 2 40 0,-4-4-32 15,-5 2 72-15,-6-2-48 16,-6-1-32-16,-1-1 40 15,-5 0 48 1,-2 0 0 0,3 0-48-16,-2 0 8 0,1 0 64 15,3 0-120 1,0 0 88-16,-4 0 40 15,4 0-128-15,-2 0 16 0,-3 0-8 16,2 0 8-16,-2 0 40 0,0 0 89 16,0 0 239-16,0 0-32 0,0 0 56 15,0 0-32-15,-8-1-56 16,-8-7-320-16,-33-2-416 15,6 1-1313-15,-7 5-7056 0</inkml:trace>
  <inkml:trace contextRef="#ctx0" brushRef="#br0" timeOffset="5104">7756 7493 4600 0,'0'0'2041'0,"0"0"-897"0,0 0-104 16,0 0-119-16,0 0-33 31,0 0-144-31,-2 0-8 15,1 0-64-15,1 0-32 0,0 0-23 16,0 0-121-16,0 0-112 16,0 0-104-16,0 0 72 0,-3 0-72 15,3 0-64 1,0 0-64-16,0 0-72 0,0 0 16 0,0 0-40 31,0 0-56-31,0 0 8 16,0 0-8-16,0 0 0 15,0 0 0-15,0 0-8 0,0 0-48 16,14 0 56-16,7 0 16 15,5 0-8-15,8 0 0 0,1 0 40 32,11 0 48-32,0 0 56 15,1 0 8-15,0 0-88 16,-5 0 0-16,-3 0-16 0,-7 0-56 15,0 0 16-15,-7 0-8 0,-6 0 0 16,-1 0 0 0,1 0 0-16,4 0 0 15,-2 0 8-15,0 2-8 16,6 5-8-16,2-1 0 15,2 0 0-15,4-2 16 0,4 0-16 16,8-1 8-16,1-3 0 16,6 2 0-16,-1-2-8 15,0 0 8-15,-3 0 0 16,-3 2 48-16,2 1-56 15,-7 1-16-15,1-2 16 16,-1 2 56-16,-1 0 56 0,-3-2 96 16,1 0-120-16,-2 0 0 15,2-2-80 1,-2 0 152-16,2 0-152 15,-3 0 80-15,1 0 0 16,-3 0-80-16,1 0 104 0,-1 0-56 16,-2 0-8-16,1 0-40 15,-4 0 8-15,-4076 0 24 0,8147 0-32 31,-4076 0-8-15,4 0 0-16,-4-2 8 0,5-2 40 16,-2 2-40-16,1 0 0 0,1 2 40 15,0 0-32-15,2 0-16 16,1 0 16-16,-1 0-8 0,3 0 40 15,-2 0-48 1,3 0 0-16,6 0 8 16,-7 0 0-16,1 0 81 15,1 0-81-15,-1 0 64 0,-4 0-64 16,1 0 88-16,-3 0-40 15,0 0 8-15,-4 0-56 16,-3 0 0-16,2 0 56 16,-4 2-56-16,2 2 0 31,1 0 40-31,-4-1-40 0,4 1 0 0,0-1-8 0,-1-1 112 31,-1 2-112-31,2-2 0 16,-5 2 16-16,-1-2 80 0,0 2-96 15,-5-2 0-15,0 0 8 16,-1-2-8-1,0 2-8-15,1-2 8 0,1 0 8 0,1 0-8 16,-1 2 0-16,5-2 0 0,-4 0 8 31,1 1 32-31,-2-1-40 16,-5 0 0-16,2 0 56 15,-6 0-56-15,0 0-48 16,-1 0 48-16,-2 0 0 0,3 0 8 16,-4 0 72-16,1 0-80 0,1 0 0 31,-2 0 0-31,0 0 8 15,5 0 40-15,-5 0 0 0,0 0 72 16,0 0 24-16,0 0 56 0,0 0-8 16,0 0-32-16,0 0-64 15,0 0-88-15,0 0 8 16,0 0-8-1,0 0 56-15,0 0-64 16,0 0 0-16,0 0 8 0,0 0-8 16,0 0 0-16,0 0 0 0,0 0 0 15,0 0 0-15,0 0 0 16,0 0 0-1,0 0 0-15,0 0 64 16,0 0-64-16,-7 0-40 16,-10 0-1104-16,-12 0-2569 15</inkml:trace>
  <inkml:trace contextRef="#ctx0" brushRef="#br0" timeOffset="10117">3908 8911 2472 0,'0'0'6041'0,"0"0"-4552"0,0 0-1169 31,0 0-312-31,4 0 112 15,1 0 40-15,3 0 168 0,8 0-56 16,4 7-24-16,7 1 120 16,7-1 272-16,5 1-112 0,11-1-16 15,5-1-200-15,8 0-15 31,5-3-169-31,1-1 0 16,10-2-80-16,2 0-40 0,8 0 72 16,1 0 0-16,10 0 88 15,23 0 96-15,29 0 216 0,29 13 448 16,3 1-136-16,-14-3-408 15,-46-4-184 1,-37-3-16-16,-19-2-128 16,-3 0-48-16,9-2-8 0,13 0 0 15,10 0 8-15,-7 0-8 16,-7 0 0-16,-9 0 48 0,-13 0 24 15,-11 0-64 1,-14 0 64-16,-12 0 16 16,-4 0-80-1,-4 0 88-15,-8 0 16 0,3 0 97 0,-6 0-65 16,5 0 8-16,-2 0-80 15,-5 0 32-15,3 0 0 0,1 0-104 47,-1 0-16-47,7 0 16 16,3 0 0-16,2 0 8 0,5 0 80 15,1 0-80-15,5 0-16 16,-5 0 64-16,4 0-56 0,1 0 0 16,1 0 16-16,1 0 32 15,5 0-48-15,4 0 136 16,-1 0-120-16,3 0 128 0,0 0-96 15,0 0-48 1,0 0 0-16,-3 0 80 0,1 0-72 0,-3 0-8 16,3 0 0-16,-6 0 16 31,5 0-16-31,-2 0-48 15,2 0 48-15,0 0 8 0,3-2-8 16,-3-2 0-16,-2 2 0 16,1-3 16-16,1 3-16 0,0 2 0 15,1-2 8-15,-1 2-8 16,5 0 0-1,-1-2 8-15,4-1-8 16,-2 1 8-16,5-2-8 0,2 0 0 0,1 0 0 16,2 0 16-1,-1 1 40-15,-6 3-56 16,0-2-8-16,3 0 0 15,-3 0 0-15,4 0 8 16,-1 0 0-16,3-1 16 16,1-1-16-16,3-2 0 0,1-1 24 15,-2 3 24-15,1-2-32 16,-1 0-16-1,1 3-8-15,-2-3 8 16,-1-3 0-16,-2 1-8 16,4 1-40-16,-4-6 48 0,1 3 88 15,4-1-88-15,-7 0-8 16,3 1-56-16,-1 4 64 15,-1 2 0-15,1 1 0 16,-1 1 0 0,-2 0 0-16,3 2 0 15,-1-3 8-15,-2 1 8 0,0 0-16 16,-5 0 8-16,-1 2-8 15,1-2 0-15,-5 2 40 16,-3 0-40-16,-3 0-8 0,-3 0 8 16,-5 0 64-1,-4 0-64-15,-5 0-72 16,-1 0 64-16,-5 0 8 0,0 0 56 16,-4 0-56-16,-2 0-48 15,-4 0 40-15,-1 0-264 0,0 0-496 16,-13 0-1361-1,-8 2-8593 1</inkml:trace>
  <inkml:trace contextRef="#ctx0" brushRef="#br0" timeOffset="14357">12732 9481 9129 0,'0'0'2929'32,"0"0"-1505"-32,0 0 609 15,0 0-113-15,0 0-327 0,-4 2-513 31,-4 0-184-31,-5 6-384 16,-4 2-168-16,0 6-160 0,-5 8-88 16,4 4-88-16,0 2-8 15,5 1 0-15,4-3-64 16,5-9-32-16,1-4-152 0,3-6-96 31,0-5-168-31,0-4 112 16,7 2 168-16,4-2-8 0,5 2 72 15,-1 0 88-15,1 3 64 0,-2 5-64 16,-4 3 72-16,-3 10 8 15,-4 9 88-15,-3 6-48 0,0 2-40 16,-7-2-448-16,-6-6-705 16,-3-11-695-16,5-12-2553 0,1-9-4049 15</inkml:trace>
  <inkml:trace contextRef="#ctx0" brushRef="#br0" timeOffset="14552">12757 9690 7217 0,'0'0'2249'16,"0"0"-545"-16,0 0 464 15,0 0-607-15,0 0-529 0,0 0-448 16,126-55-248-16,-95 43-192 31,0-2-144-31,-1 3-272 0,-4-2-760 16,-8 1-1073-16,-5 3-2360 15,-11 2-2736-15</inkml:trace>
  <inkml:trace contextRef="#ctx0" brushRef="#br0" timeOffset="14750">12832 9505 7737 0,'0'0'2289'15,"0"0"-1361"-15,0 0 568 0,1 116 137 16,11-70-785-16,1 5-392 15,1-5-352-15,1-7-104 0,1-5-200 16,2-11-1353-16,6-19-1103 16,-5-4-1433-16,-4-2 184 15</inkml:trace>
  <inkml:trace contextRef="#ctx0" brushRef="#br0" timeOffset="15065">13030 9623 1400 0,'0'0'4105'16,"0"0"-2185"-16,0 0-512 15,0 0 1-15,0 0-81 0,0 0 24 31,0 0-488-31,37 105-335 16,-25-77-113-16,1-7-296 0,1-6-120 16,1-6-8-1,1-9-128-15,-2 0 16 0,-2-3-64 16,2-18-16-16,-2-4-129 0,-4-5-7 15,0 0-24-15,-5 4 264 32,2 7 96-32,-2 5 64 0,-1 11 48 15,-1 3 16-15,4 0-56 16,2 2 88-16,1 13 489 15,1 4-265-15,1-2-224 0,-2-2-160 16,3-8-80-16,-2-3-921 16,2-4-1471-1,-5-13-1665-15,-1-8-800 0</inkml:trace>
  <inkml:trace contextRef="#ctx0" brushRef="#br0" timeOffset="15472">13321 9332 4721 0,'0'0'2192'16,"0"0"-1048"-1,0 0 0 1,0 0-95-16,0 0 807 16,0 0-424-16,0 0-367 0,103 129-273 15,-90-83-344 1,-1-2-240-16,-8-6-56 15,1-10-16-15,-5-8-128 0,0-8 56 16,0-5 32-16,0-7-96 16,0 0-128-16,0-11-440 15,0-11-72 1,0-7 328-16,0-1 160 0,8-1 144 0,9 7-96 15,4 6 16-15,1 6 8 0,6 6 24 16,-3 4 40-16,1 2 16 16,2 0 64-16,-6 6 240 15,-1 8-224-15,-1 4 16 0,-7 2 80 16,-4 2-96-1,-2 0 152 1,-7 1 48-16,0-2 304 16,-12-1-112-16,-13 1-152 0,-4-6-312 0,-9-5-8 15,-18-10-920-15,6 0-992 16,6-14-3306-16</inkml:trace>
  <inkml:trace contextRef="#ctx0" brushRef="#br0" timeOffset="19207">4137 10035 5129 0,'0'0'1744'0,"0"0"80"0,0 0-383 15,0 0 111-15,0 0-32 0,-11-6-279 16,9 4-257-1,2 2-240 1,0 0-232-16,0 0-128 0,0 0-120 16,0 0-88-16,0 0-72 15,0 0-88 1,0 0-8-16,0 0 0 15,0 0-8-15,0 0 16 0,0 0-16 16,0 0 8-16,0 0-8 16,0 0-16-16,10 0-40 15,3 0 48-15,4 0 8 0,3 0 0 16,2 0 0-16,1 0 0 15,3 0 48-15,-4 0-40 0,3 0 0 32,2 0 56-32,2 0-64 15,0 0 88-15,7 0-40 16,-2 0-40-16,4-5 0 0,4-1 64 15,0 0 32-15,0 0-16 16,0-1-16-16,-1 0-16 0,-4 3 24 16,-2 0-72-1,-1 0 0-15,0 2 48 31,-1 0-40-31,2 0-8 0,-3 2-8 0,2 0 96 0,-3 0-96 16,0 0 8-16,-2 0 80 16,-5 0-24-16,2 0-15 15,-4 0-49-15,-1 0 8 47,2 0 0-47,1 0 0 16,4 0 0-16,1 0 8 15,3 0-16-15,4 0 152 0,2 0-152 16,-1-2-8-16,-3 0 8 0,2 1 0 15,-7-1 8-15,0-1 48 16,-3 1-48-16,1 0-8 16,-1 0 104-16,3 0 88 15,7 0-144-15,-4 0 104 0,2 0 88 16,3 0-144-16,-6 0-16 0,3-2-16 15,-4 2 16-15,-2-1-24 16,-2-2-40-16,4 3 64 16,-4-2-72-16,0 2 0 0,3 0 56 15,5 0-56 1,2 2 56-16,6 0 64 0,3 0 24 0,2 0-40 31,1 0-104-31,-1 0 64 16,3 0-8-16,-2 0-56 0,-1 0 0 15,-2 0 0-15,-3 0 0 0,-4 0-8 16,-3 0 8-16,-1 0-8 15,-3 0 24-15,3 0-24 16,-5 0 0 0,1 0 8-16,-1 0 64 15,-6 0-72-15,0 0-8 0,-4 0 0 16,-8 0 0-16,1 0 8 0,-4 0 0 15,-3 0 0-15,1 0 0 32,-6 0 0-32,3 0 72 0,-1 0-64 15,-2 0 40-15,3 0 16 16,-3 0-8-16,0 0 40 0,0 0-8 15,0 0-16-15,0 0 40 16,0 0 48-16,0 0-160 0,-8 0-432 31,-6 0-1248-31,-6 0-3994 0</inkml:trace>
  <inkml:trace contextRef="#ctx0" brushRef="#br0" timeOffset="25517">5610 13696 6185 0,'0'0'2464'0,"0"0"-1327"16,0 0-105-1,0 0 264-15,0 0-144 16,0 0-319-16,0 0-329 16,0 0-216-16,0 0-120 0,3 0-32 0,3 0-48 15,6 0 320-15,2 0 72 16,7 0 48-16,5 0-256 15,5 0 160-15,3 0-208 16,6 0 72 0,5-2-32-16,12-5-64 15,4 4 0-15,9-1-31 0,9 0-89 0,6 2 96 16,6-2-104-16,6-2 40 15,-2-3 40-15,0-2-104 16,-3-6 48 0,-1-2-88-16,-11-5 64 15,1-1 48-15,-3 2-48 16,-4 1 144-16,-5-1 80 0,-1 5-96 15,2 2-80-15,-4 3-48 16,3 0-64-16,6 1 40 0,2 2-32 31,6 0 112-15,5 0 16-16,6-2 56 0,1-2 40 0,-1 3-48 15,-2 0-192-15,-8 3 8 16,-3 6 0-16,-7 2 0 16,-8 0 40-16,-6 0-40 0,-3 10-8 31,-4 4 8-31,-6 2 40 15,-4-1 16-15,-2-2 16 0,-4-1-64 16,-5-2-16-16,-1-2 16 16,-4-2-16-16,-1 0 0 0,3 1 16 15,-3-3-16-15,1 1 0 16,-1 1-8-1,-2 0 0-15,2 1-56 16,2 1-40 0,-9-3 8-16,7-1 32 15,-5 0 56-15,3 0-40 0,4-2 32 16,-1-2 8-16,4 0 8 15,-1 0 0-15,0 0 0 0,5 0-96 16,-1 3 96-16,-3-1 0 16,3 2-8-1,-5 0 8-15,-4 0 64 0,1 1-64 0,-6-1-40 16,-4 0 40-16,-5 1-8 15,-3-5 40 1,-3 2-80-16,0-2 24 16,-3 0 24-16,1 0-8 15,-3 2 8-15,0-2 0 0,0 0 112 16,0 0-48-16,0 0-56 15,0 0 80-15,0 0-88 0,0 2-40 32,-34 17-944-32,-2 2-2089 15,-9 1-11650-15</inkml:trace>
  <inkml:trace contextRef="#ctx0" brushRef="#br0" timeOffset="30786">10521 12210 9329 0,'0'0'2385'15,"-16"35"-1369"-15,6-10 136 0,0 12 241 16,5-1-337-16,4 0-328 15,1-2-408-15,0-6-16 16,5-6-112-16,6-4-64 0,-1-4-72 0,6-6-56 16,-5-2 8-16,-1-2 24 15,3-4-24-15,0 0-8 0,3 0 0 16,-2 0 8-16,1 0 8 15,-2 0-8 1,-2 1 40 0,-5 3-32-16,-2 5 32 0,-4 3-48 15,0 8 136-15,-4 3-136 0,-15 0-128 16,0-3-272-16,-14-16-1112 0,6-4-2913 15,3 0-3321-15</inkml:trace>
  <inkml:trace contextRef="#ctx0" brushRef="#br0" timeOffset="31006">10589 12356 6601 0,'0'0'4081'0,"0"0"-3473"16,0 0-64-16,0 0 1024 15,0 0 201-15,0 0-473 0,0 0-472 16,0 0-352-16,113-40-160 16,-88 26-184-16,-2 0-128 31,0 1-96-31,1 0-784 0,-6 5-1216 15,-2 4-3121-15</inkml:trace>
  <inkml:trace contextRef="#ctx0" brushRef="#br0" timeOffset="31229">10689 12198 7273 0,'0'0'2905'0,"0"0"-1617"0,0 0 120 15,0 0-312 1,0 0-151-16,0 0-169 15,30 118-400-15,-10-67 112 16,-4-2-240-16,0 0-120 0,-1-7-48 16,1-10-80-16,-3-10-880 15,6-20-1297-15,-6-2-2271 0,-5-6-4298 16</inkml:trace>
  <inkml:trace contextRef="#ctx0" brushRef="#br0" timeOffset="31630">10868 12280 6177 0,'0'0'2712'0,"0"0"-1439"15,0 0 111-15,0 0-152 16,50 129-80-16,-37-107-695 15,1-6-289-15,-1-7-96 0,-3-4-72 16,-2-5-48 0,-1 0 40-16,-3-11 8 15,0-10 0-15,1-7 0 0,-2-4-152 16,-2 0-40-1,1 2 128 1,-2 3-89-16,3 7 153 16,-1 7-56-16,-2 6 56 0,3 5 8 31,-3 2 321-31,2 0 199 0,1 7-104 0,3 10 80 0,-1 3 144 0,5 5-408 15,-2-4-120-15,2-2-120 16,1-8-80-16,0-2-680 16,1-9-936-16,-6 0-1065 0,2-15-3448 15</inkml:trace>
  <inkml:trace contextRef="#ctx0" brushRef="#br0" timeOffset="32031">11038 11940 3544 0,'0'0'2769'0,"0"0"-1753"16,0 0 1105-16,0 0-185 16,64 134-240-16,-41-76-415 15,-1 0-561-15,-2-3-280 0,-9-12-112 16,0-7-184-16,-1-12-88 31,-7-10-8-31,4-7-40 0,-7-5 8 0,0-2 8 16,0 0-24-16,3-13-16 15,-1-10 16-15,4-5-8 16,2-2-120-16,3 1 112 0,2 7-56 15,2 6 16 1,3 8-72 0,-1 4 80-16,4 4-48 0,-1 0 96 15,-6 2 120-15,-1 12 32 16,-1 4 48-16,-9 4-48 0,0 6 128 15,-3 4-72-15,0 2 64 0,-15 0-264 32,-10-2-8-32,-3-5-200 15,-1-7-464-15,-8-14-816 0,3-6-2377 16,8 0-4409-16</inkml:trace>
  <inkml:trace contextRef="#ctx0" brushRef="#br0" timeOffset="36066">9116 15914 4993 0,'0'0'1328'0,"0"0"-168"15,0 0-112-15,0 0-15 0,0 0-105 32,119 0-56-32,-88 4-64 0,8 0-56 15,4 2-176-15,9-1-168 16,8 2-111-16,11 1 311 15,1 2-256-15,8-3 80 16,5 2-176-16,-1-3-80 0,3 0-16 16,-4 0 56-16,-6 0 8 0,-4 2-24 31,-7 2 8-31,-6 2 64 15,-2 0-136-15,-1 2-56 16,-3 0 0-16,0-4 16 0,-1 0 48 16,4-1-16-1,-3-6 0-15,3-1-56 16,1 0 24-16,-3-2 8 0,2 0-8 15,-1 2 0-15,2 2 48 16,0 0-87-16,2 2-9 16,5 1 48-16,-4-1-48 0,0-3-40 15,1-1 64-15,-2-2-56 16,-1 0 64-16,1-2-32 15,-7-14 8-15,2 0-40 16,-1 0-8-16,-8 2-8 16,-2 5 8-16,-4 0-8 15,-4 5-8-15,-5 2 8 0,4 2 0 31,-4-2 8-31,-1 0-8 0,4-2 8 16,2-2 16-16,-4 1-24 16,4-4-8-16,-6 5 8 15,3 0 0-15,-3 2-8 0,3 2-40 16,-3 0-24-16,1 0 64 15,1 0 8-15,-1 0 16 0,-2 0 120 32,-3 0-136-32,-3 0-112 15,-6-4-256-15,-7-6-513 16,-10-10-815-16,-18 2-2417 0,-11 4-6609 0</inkml:trace>
  <inkml:trace contextRef="#ctx0" brushRef="#br0" timeOffset="38635">16653 16157 5977 0,'0'0'2744'16,"0"0"-1895"-16,0 0-569 0,0 0 40 15,1 0 104-15,3 0-112 0,-1 0-96 16,8 0 16-16,0 0 424 16,9 0-32-16,1-2-120 15,3-1-248-15,5-1-48 0,5 0-32 16,3-2-40-16,5-3 57 15,3-4 135-15,2-1-144 0,3 2-32 16,-1 2-24-16,-3 0 0 16,1 5 136-16,-3-2 128 31,-1 3-48-31,3-2-40 15,-6 2 0-15,4 0-72 0,-2-2-40 16,-4 0-120-16,0 2 0 0,-3 0-64 0,-1 0 72 16,-7 2-24-1,3 2-48-15,-5-2 144 16,-4 2-144-1,2 0 56-15,-2 0-16 0,-3 0 8 32,1 0 40-32,-6 0-24 0,5 0-72 0,-2 0 88 31,2-4 0-31,1 2 0 15,4-2-40-15,1 2-40 16,2 0-8-16,4 2 72 16,1 0-72-16,-2 0 0 15,7 0 8-15,-1 0 0 0,4 2 8 16,-2-2 48-16,4 0-16 0,-1 0-40 15,-3 0 0-15,2-2-8 16,-4-4 56-16,-1 2-48 0,-5 0 8 16,-1 2-16-16,2 0 0 15,-4 2 8-15,-1 0-8 16,2 0 8-16,-1 0 0 0,-2 0 40 15,5-2-48-15,-6 2 56 32,-4 0-48-32,-3-2 0 0,0 2 40 15,1 0-40-15,0 0 41 16,1 0 47-16,1 0-88 15,4 0 112 1,0 0-24-16,1 0-88 0,2 0 40 0,-4 2-32 16,3 0 32-1,0 0-40-15,-5-2-8 16,2 0 8-16,-2 0 8 0,-2 0-8 15,-2 0-8-15,-2 0 8 16,2 0 8-16,1 0-8 16,-3 2 0-16,1 0-8 15,-2-2 8-15,1 2 8 16,-6-2-8-16,0 0-8 0,2 0 8 15,-4 0 8-15,1 0-16 16,-4 0 0-16,0 0-160 16,-3 4-577-16,-1 4-1375 0,-20 2-3321 15</inkml:trace>
  <inkml:trace contextRef="#ctx0" brushRef="#br0" timeOffset="44805">15327 9914 6705 0,'0'0'5097'0,"-5"0"-3513"0,5 0-1064 16,-2 0 433-16,2 12 215 16,0 10-248-16,0 8-320 0,0 8-120 15,0 7-144 1,0 0-160-1,7 4-96-15,-1-2-16 0,1 4-15 16,-1-3-41-16,-1-6 40 0,0-4-40 16,0-10 0-16,-4-9 0 15,-1-8-8-15,0-7 48 0,0-2 24 16,0 0 56-16,0-2 88 31,-16 0-136-31,-8 0 16 16,-7 0 144-16,-11 0-24 0,-3 0-144 15,-8 0-8-15,-4080 0 0 0,8151 0-16 16,-4074 4 24-16,6-2-64 15,4 3 0-15,6-1 56 32,6-2-64-32,5-2-8 0,5 2 8 15,6-2 8-15,5 0 0 16,3 0-8-16,4 0 16 0,4 0-8 15,-1 0-8-15,3 0-16 16,0 4-104-16,0 1-24 31,0 8-80-31,0 4 176 0,10 6 48 0,-2-1 8 16,-2 1 0-1,1 2 0 1,-4-3 0-16,-3 0 8 16,2-2 32-1,-2-2-48-15,0-2 8 16,0-2-8-1,0-6-56-15,4-2-96 0,-4-2-160 0,0-2-505 0,0 0-1015 16,0-2-2993-16</inkml:trace>
  <inkml:trace contextRef="#ctx0" brushRef="#br0" timeOffset="45799">15343 10500 6449 0,'0'0'3057'16,"0"0"-2177"-16,0 0-520 16,0 0 984-16,0 0-152 15,0 0 65-15,124 0-177 0,-59 2-240 16,29 0-144-1,30-2-176-15,-1 0 168 16,-10 0-360-16,-12-4-143 0,-21-2-129 16,8-3-48-16,9-1 0 15,-6 3 0-15,-11 1-8 16,-7 2 0-16,-8 1-8 0,-15 3-40 31,-13 0-64-15,-10 0 39-16,-10 5 1 0,-9-1 56 0,-2 2-96 15,-6 3 32-15,0 8 80 16,0 7 160-16,0 10-152 0,0 8 104 15,0 8-112-15,0 7 97 32,0 0-89-32,0-1 72 0,0-5-8 15,0-8-64-15,3-2-16 16,-3-5-144-16,0 8-801 15,-8-10-1855-15,-10-6-5922 0</inkml:trace>
  <inkml:trace contextRef="#ctx0" brushRef="#br0" timeOffset="46507">11060 10522 8489 0,'0'0'2793'0,"0"0"-2073"15,0 0-256-15,0 0 912 0,0 0-287 16,0 0-105-16,0 106-432 31,0-82-256-31,0 0-160 0,0 5-112 16,0 5-24-16,0 17-1016 15,0-6-1937-15,-8-7-5064 0</inkml:trace>
  <inkml:trace contextRef="#ctx0" brushRef="#br0" timeOffset="46776">10789 10754 832 0,'0'0'7353'0,"0"0"-6217"16,0 0-927-16,0 0 55 0,0 0 280 0,0 0 168 16,0 0-192-16,102 83-256 15,-91-76-32-15,2-3 24 16,-8-4-64-1,1 0-8-15,-1 0-104 0,5 0 24 16,-2-11 64 0,1-6-64-16,1-13-104 0,1 7-1560 0,-11 0-3169 15</inkml:trace>
  <inkml:trace contextRef="#ctx0" brushRef="#br0" timeOffset="47032">10655 10971 5961 0,'0'0'2888'15,"0"0"-1471"-15,0 0-977 16,-34 142-112-16,26-83 376 15,0-3-320-15,-2-3 32 0,4-2-264 16,-1-8-152-16,2-4-48 31,0-9 32-31,4-4-776 0,-4-6-680 16,2-10-3577-16</inkml:trace>
  <inkml:trace contextRef="#ctx0" brushRef="#br0" timeOffset="47424">10626 11161 5825 0,'0'0'2560'16,"0"0"-1600"-16,0 0 129 0,0 0 103 0,0 0-16 31,160-80-360-31,-97 60 193 15,8-1-449-15,5 2-352 16,1-1-80-16,-3 2-72 0,-3 2-56 16,-4 2-120-16,-6 3-264 0,-11 4 32 15,-6 1 80-15,-14 4 120 31,-5 0 48-31,-13 2-73 16,0 0 81-16,-7 0-32 0,-4 0 48 16,-1 0 32-16,5 0-32 15,-5 0 24-15,0 0-48 0,0 10 104 16,0 10 0-16,0 10 208 31,0 10 144-31,0 6-215 16,-11 4 95-16,3 3-144 0,-4-6-88 15,1-2-16-15,0-7-120 0,-7 3-473 16,2-9-1839-16,1-7-2145 0</inkml:trace>
  <inkml:trace contextRef="#ctx0" brushRef="#br0" timeOffset="47767">10739 11476 3896 0,'0'0'2473'15,"0"0"-1489"-15,0 0-496 16,0 0 1329-16,0 0-497 0,140-38 16 31,-70 22-344-31,10 0 1 16,9-2-329-1,2 0-232-15,2 2-128 16,1 3-96-16,-7 4-200 31,2 3 32-31,-10 2-32 0,-1 2-8 16,11-3-392-16,-20 5-1297 15,-16-2-3304-15</inkml:trace>
  <inkml:trace contextRef="#ctx0" brushRef="#br0" timeOffset="48420">16347 11129 4232 0,'0'0'4497'0,"0"0"-2688"32,0 0-577-32,0 0 136 15,0 0-255-15,0 0-553 0,0 0 1000 16,13 99-584-16,-1-50-528 15,-3 8-128-15,-1-5-144 16,-4-2-176-16,-1-10-248 0,2-9-640 16,-5-20-928-16,0-5-2009 15,0-6-1712-15</inkml:trace>
  <inkml:trace contextRef="#ctx0" brushRef="#br0" timeOffset="48816">16331 11119 6433 0,'0'0'1888'31,"0"0"-928"-31,0 0 385 16,0 0-257-16,147-6-40 0,-89 2-256 15,7-1-416-15,6-6-191 0,5 1-57 16,5-4-120-1,-4 2 56-15,-6 4-56 0,-5 2 16 16,-11 6-24 0,-8 0-16-16,-6 0-32 15,-11 0-16 1,-4 8 8-16,-7 0 48 0,-4 0 0 0,0-4 8 15,-6 0-96-15,1-2 71 16,-4 0-31-16,1 2 48 16,-1 4-48-16,2 10 56 15,0 9 72-15,-3 12-64 16,2 11 169-1,-6 6-177-15,4 3 8 0,-3-3 64 0,1-6-24 32,-1-10-48-32,1-6-160 15,-3-4-729-15,0-9-1455 0,0-8-3241 0</inkml:trace>
  <inkml:trace contextRef="#ctx0" brushRef="#br0" timeOffset="49156">16312 11571 7401 0,'0'0'2401'0,"0"0"-1513"16,0 0-656-16,0 0 56 15,0 0 728-15,0 0-8 16,153-25-272-16,-59 16 25 15,1-2-41-15,9-1 72 16,-3 0-360-16,-15 4-232 16,1 0-112-16,-11 2-88 0,-15 2-168 15,-7-2-896-15,-12 0-1233 16,-20 0-2448-16</inkml:trace>
  <inkml:trace contextRef="#ctx0" brushRef="#br0" timeOffset="50155">10568 11375 4336 0,'0'0'2201'0,"0"0"-889"0,0 0 377 15,0 0-385-15,0 0-328 16,0 0 24-16,-128-7-376 15,97 7-64-15,-3 0-127 0,-1 0-121 16,-1 0 8 0,1 0 64-16,4 4-152 15,4-1-120-15,6 6-40 16,3 3-72-16,3 4-64 47,4 4 48-47,0 10-88 15,4 6-16-15,4 9-216 0,-2 4 56 16,5 9 8-16,0 2 152 0,0 1 32 15,0-5-56-15,0-7 144 16,0-10 56-16,0-10-8 16,0-12-48-16,0-8-8 0,0-5 8 15,0-2-8-15,0-2-537 0,0 0-1511 16,7 0-953-16,1 0-2528 0</inkml:trace>
  <inkml:trace contextRef="#ctx0" brushRef="#br0" timeOffset="50526">9989 11883 5129 0,'0'0'2144'15,"0"0"-640"1,0 0-855-16,0 0-209 16,-25 106 280-16,25-63 8 15,0-3-408-15,0-6-88 0,3-8 152 31,0-6-200-31,2-8 128 16,0-4-296-16,-4-4 40 0,3-1 0 16,-4-3-56-16,1 0-56 31,6 0 40-31,1 0-192 15,3 0 96-15,5-7 112 0,2-9 104 16,3-4-96-16,0-4 0 16,6-1-8-16,-4 0-304 0,13-7-656 15,-11 8-1209-15,-2 5-2624 0</inkml:trace>
  <inkml:trace contextRef="#ctx0" brushRef="#br0" timeOffset="50889">9576 12625 5521 0,'0'0'2080'16,"0"0"-1480"-16,0 108-344 16,3-59 232-16,-1-6 25 0,1-2 55 15,-1-11-384-15,-1-4 32 16,1-10-216-16,1-12-608 0,-3-4-1305 31,0 0-2200-31</inkml:trace>
  <inkml:trace contextRef="#ctx0" brushRef="#br0" timeOffset="51263">9595 12358 1856 0,'0'0'2320'15,"0"0"-1127"-15,0 0-129 16,0 0 216-16,115-15-144 0,-73 13-151 15,8-2-361 1,3 2 0 0,4-5-200-16,1 3-136 0,-1-2-240 0,-9 2 80 15,-3 1-80-15,-8-1 56 16,-3 2-104-16,-5 2-64 15,-4-3-232-15,-8 3 16 0,-4 0 72 16,-8 0-40-16,-2 0 32 16,-3 3 88-1,0 12 128-15,0 8 168 16,-3 5 32-16,-2 8 112 15,4 5-64-15,1 8-96 0,0 5-24 16,0 2-48-16,0 2-80 16,0 0-88-16,0-3 80 0,0 3-760 31,0-14-856-31,0-14-2537 15</inkml:trace>
  <inkml:trace contextRef="#ctx0" brushRef="#br0" timeOffset="51492">9733 12870 6649 0,'0'0'1872'0,"0"0"-759"0,0 0 239 16,100-53 440-16,-36 31-544 16,17 1-159-1,10 0-609-15,7 1-184 0,2 2-296 0,0 4-200 16,25 0-1497-16,-22 5-3096 0,-19-2-4072 15</inkml:trace>
  <inkml:trace contextRef="#ctx0" brushRef="#br0" timeOffset="52290">11278 11377 4112 0,'0'0'2217'0,"0"0"-1121"16,0 0 464-16,0 0-319 0,0 133-241 15,0-89-400-15,3-1-240 31,1 1-192-31,2-5-8 0,4-3-152 16,1-1 72-16,2-8 8 16,0-2-88-16,3-7-80 0,3-2 24 15,1-8-88-15,4-2 0 16,5-4-32-16,2-2-56 31,6 0 24-31,3 0 120 0,4-6-16 16,4 1 104-16,6-2 64 15,1 1-64-15,1 2-136 0,-1 0-472 0,0 4-72 16,-5 0 200-16,0 0 376 15,-6 0 96 1,-2 0 16 0,-5 4 56-16,-11 4-48 15,-4 3 56-15,-6-2-64 0,-6 1 0 16,-7 1 16-16,-1 0 424 0,-2 5 120 15,0 6-112-15,0 10-248 0,0 6 0 32,-5 9-208-32,2 3 48 15,-2 0-40 1,3-2-8-16,-2-6-200 0,-1-10-56 0,-2-6-272 15,1-12-608 1,-1-7-1665-16</inkml:trace>
  <inkml:trace contextRef="#ctx0" brushRef="#br0" timeOffset="52561">11916 12240 6889 0,'0'0'2336'31,"0"0"-1839"-15,0 0-497-16,0 0-433 16,0-22-2695-16</inkml:trace>
  <inkml:trace contextRef="#ctx0" brushRef="#br0" timeOffset="53169">12111 12040 5209 0,'0'0'2992'0,"0"0"-2064"0,0 0-527 0,0 0 559 16,0 0-192-16,0 0-280 16,65 112-208-16,-49-86 56 0,-4-6-80 15,-1-5-120-15,-5-8-128 31,1-3-16-31,-2-4 8 0,-1 0-440 16,0-8-16-16,-4-20-840 16,0 2-1761-16,0 6-4232 0</inkml:trace>
  <inkml:trace contextRef="#ctx0" brushRef="#br0" timeOffset="53475">11900 12473 8465 0,'0'0'2593'0,"0"0"-1753"0,0 0-352 15,0 0 488-15,0 104-239 0,5-62-409 0,0-4-64 32,-2-4-264-32,0-6 56 15,-1-7-56 32,-2-10-664-47,0-5-1657 16,0-6-3432-16</inkml:trace>
  <inkml:trace contextRef="#ctx0" brushRef="#br0" timeOffset="53766">11911 12382 1344 0,'0'0'4913'0,"0"0"-3641"16,0 0-48-16,120-24-303 15,-69 16-457-15,9-1 16 0,-2-4-392 16,7-1 16-16,-1-2-24 16,-2-2-80-16,-4 2 0 15,-10 4-112 1,-6 5-8-16,-11 5-16 0,-8 2-216 15,-7 0 8-15,-5 0 88 16,-3 7 256-16,-3 9 96 0,0 6 408 16,0 6 136-16,-4 4 24 15,4 4-16-15,-3 0-120 16,1 0-264-16,0-1-184 15,1-3-80-15,-4 8-552 0,0-10-1584 16,0-6-4370-16</inkml:trace>
  <inkml:trace contextRef="#ctx0" brushRef="#br0" timeOffset="54004">11958 12832 7209 0,'0'0'2905'0,"0"0"-2273"0,0 0-40 32,0 0 512-32,123-34-208 15,-68 16 89-15,9 1-169 0,9 2-440 16,0 3-200-16,3 1-64 15,-1 5-112-15,29 1-368 16,-23 1-1993-16,-9 4-5344 0</inkml:trace>
  <inkml:trace contextRef="#ctx0" brushRef="#br0" timeOffset="54801">16695 11488 5329 0,'0'0'2680'0,"0"0"-911"16,0 0 311-16,0 0-1224 0,0 0-176 31,0 0 193-31,-130 90-65 16,90-61-288-16,5-5-144 0,-3-3-216 15,6-2 104-15,5-8-80 16,4 2-48-16,7-1 216 0,5 4-352 15,4 4 8-15,2 6-16 16,4 4 0-16,1 0-16 0,0-2-40 16,0-4 40-16,0-1 16 31,0-4-88-31,6-4 16 31,-1-4-184-31,1-3-176 0,1 3-456 16,-5-5-985-16,-2-2-2648 0</inkml:trace>
  <inkml:trace contextRef="#ctx0" brushRef="#br0" timeOffset="55076">15760 12158 8505 0,'0'0'1553'0,"0"0"-1161"0,0 0 248 31,11 110 216-31,-3-52-280 16,-2 8-320-16,1-2-48 15,1-6-128-15,0-9-80 0,-6-11-352 16,1-16-728-16,-3-12-888 0,0-10-2505 15</inkml:trace>
  <inkml:trace contextRef="#ctx0" brushRef="#br0" timeOffset="55426">15926 12168 4721 0,'0'0'1560'16,"0"0"-208"-16,121-21-512 0,-63 14-512 15,-1-3 24-15,-1 2-95 16,1-2-105-16,-4-2-80 0,0-3-72 16,-3 2 0-1,-8 1 72 1,-9 1-64-16,-7 6-8 15,-10 1 80-15,-5 2-80 0,-5 2 0 0,-6 0 312 16,0 0 720-16,0 0 120 16,0 0-480-16,4 11-200 0,-1 12-136 31,2 7-47-31,0 8-73 15,1 6-56-15,-1 4-160 16,-2 2-224-16,-3 15-1049 0,0-13-1351 16,0-8-3242-16</inkml:trace>
  <inkml:trace contextRef="#ctx0" brushRef="#br0" timeOffset="55671">15915 12571 8649 0,'0'0'1913'0,"0"0"-961"0,0 0 432 15,0 0-464-15,145-87-47 0,-79 70-121 16,7-2-344-16,6 8-344 15,7 3-64-15,35 1-344 32,-18 1-1489-32,-16 3-4088 0</inkml:trace>
  <inkml:trace contextRef="#ctx0" brushRef="#br0" timeOffset="56286">17145 11567 5705 0,'0'0'4153'0,"0"0"-3369"16,0 0-560-16,0 0-96 0,0 0 264 16,24 64 16-16,-6-39-232 15,6-3 184-15,7-5-144 16,0-3-120-16,4-2-88 15,4-6-8-15,5-2 240 16,-1-2-112-16,3-2 16 16,0 0-136-16,-2 0 96 0,3 0-96 15,-5-4 0 1,-3 0-8-16,-2 4-80 0,-3 0 80 15,-4 0-56 1,-2 8 48-16,-4 7-56 16,-1 8 64-16,-6 3 16 15,1 0-8-15,-5 4 112 0,-2 2-64 16,-1-4 24-1,-4 1-64-15,-1-5-16 0,-3-5 0 0,-2 6-480 32,-5-5-1760-32,-9-5-4842 0</inkml:trace>
  <inkml:trace contextRef="#ctx0" brushRef="#br0" timeOffset="56514">17605 12154 9498 0,'0'0'2632'16,"0"0"-2072"-1,0 0-512-15,0 0 32 16,0 0 48-16,0 0 0 15,38 106-128-15,-25-80-24 0,1-1-328 0,-3-4-1008 16,-3-5-1793-16,-4-4-4208 16</inkml:trace>
  <inkml:trace contextRef="#ctx0" brushRef="#br0" timeOffset="56900">17715 12104 3120 0,'0'0'4121'0,"0"0"-3249"16,0 0 457-16,0 0-393 0,123-53-408 16,-84 42-160-16,3 1-64 15,0 1-200-15,5 1 48 16,1 3-96-16,4 1-56 0,-4 0 8 31,-3 2 56-31,-3 2-56 16,-6 0 64-16,-5 0-72 0,-4 0-56 15,-4 0 48 1,-6 2-56-16,-2 6 64 15,1 3 72 1,-5 4 136-16,1 4 304 0,-7 9 200 0,-2 6-71 16,-3 5-177-16,0 5-136 15,0 1-136-15,0-6-104 0,0-1-40 16,0-6-48-16,0-5-48 15,0-5-752-15,-8 1-1025 0,-2-4-1183 16,0-6-3594-16</inkml:trace>
  <inkml:trace contextRef="#ctx0" brushRef="#br0" timeOffset="57205">17793 12557 6753 0,'0'0'3033'0,"0"0"-2305"0,0 0-224 31,0 0 808-31,0 0-112 15,127-80 73-15,-78 55-417 16,4 4-472-16,4 3-128 0,-2 6-152 16,1 1-56-1,-3 7-40-15,-7 2 32 0,-9 2-40 0,-8 0-96 16,-7 0-424-1,-14 0-888-15,-3 0-1473 16,-5 0-4289-16</inkml:trace>
  <inkml:trace contextRef="#ctx0" brushRef="#br0" timeOffset="59246">15320 9737 5721 0,'0'0'4153'0,"0"0"-3377"15,0 0-264-15,0 0 472 0,0 4-136 16,0-2-320 0,0-2-272-16,0 0-152 0,0 0-104 0,0 0-16 31,0 0 16-31,0 0-8 15,0 0 8-15,0 0 104 0,0 0-48 16,0 0-48-16,0 0 73 16,0 0 7-16,0 0-72 0,0 0-16 15,0 0-56-15,0 0 8 16,0 0 48-16,0 0-8 31,0 0-73-31,0 0 25 0,0 0 16 16,0 0-16-16,0 0 56 15,0 0 0-15,0 0 112 0,0 0-31 0,0 0-17 16,0 0-56-16,0 0-8 15,0 0-40 1,0 0 32 0,0 7-121-16,0 3 1 0,0 5 120 15,7 2 0-15,-7 3 8 16,5-6 0-16,-4-3 8 0,4-4-8 15,-5-7-424-15,0 0-3488 0,0-14-5146 16</inkml:trace>
  <inkml:trace contextRef="#ctx0" brushRef="#br0" timeOffset="60575">14986 9212 9690 0,'0'0'2304'15,"0"0"-1560"-15,0 0 392 16,16 137 137-16,-9-80-105 0,-3 5-352 31,0-1-224-15,4-5-232-16,-5-6-176 0,5-8-152 0,-3-10 24 15,1-8-112-15,-4-7-64 16,-2-7-552-16,0-10-1112 0,0 0-1433 16,-11 0-7057-16</inkml:trace>
  <inkml:trace contextRef="#ctx0" brushRef="#br0" timeOffset="60989">14999 9246 7209 0,'0'0'2321'0,"0"0"-1185"0,116-19-360 0,-61 10-144 15,10 3 376-15,-4-2-280 0,4 2-287 16,-4 3-265-1,-3-2-176-15,-1 3 72 16,-4 2-24-16,0 0-56 16,-3 0 16-16,-6 0 56 15,-4 0-8-15,-7 4-48 0,-4 2-8 16,-13-4 0-16,-6 2-8 0,-4-2-56 31,-6 2-64-31,0 6 128 0,0 4 112 16,0 13 56-16,0 10 120 15,0 9 144-15,0 12 40 16,0 5-48-16,0 1-64 0,0-2-120 15,3-4-88-15,5-7-104 32,-1-8-48-32,-6-9-384 0,1-4-600 15,-2-3-857-15,-10-7-2247 16,-11-8-3554-16</inkml:trace>
  <inkml:trace contextRef="#ctx0" brushRef="#br0" timeOffset="61283">15151 9846 9217 0,'0'0'3009'16,"0"0"-2241"-16,0 0-616 0,0 0 136 15,0 0 497-15,153 0 127 0,-88 0-288 16,4-12 64-16,2-2-112 16,4 4-360-16,-8 0 72 0,-5 4-280 31,-12 4 96-31,-5 2-88 15,-9 0-8-15,-9 0-8 0,-9 0-72 16,-7 0-312-16,-8 0-528 16,-3 4-680-16,0-2-1313 0,-13 0-6473 15</inkml:trace>
  <inkml:trace contextRef="#ctx0" brushRef="#br0" timeOffset="62281">10220 11074 3832 0,'0'0'2505'0,"0"0"-361"15,0 0-399-15,0 0-609 0,0 0-424 16,0 0-480-16,-4 0-224 15,8 15 56-15,9 3 624 0,3 4-312 16,-3 0-216-16,-1-5 24 31,-6-6-56-31,-1-3-128 16,1-6 8-16,-6-2-8 0,0 0 0 15,5 0 0-15,3 0-256 0,7-6-304 16,20-39-584-16,-4-2-616 0,1-5-3489 16</inkml:trace>
  <inkml:trace contextRef="#ctx0" brushRef="#br0" timeOffset="63135">15890 11129 4184 0,'0'0'6338'16,"0"0"-4482"-16,0 0-944 16,0 0 417-16,0 0-89 15,0 0-456-15,0 0-480 0,-6 2-296 16,17 12 32-1,5 2 16-15,-1 2 16 16,3 1-24-16,-1-6-40 0,-5-3 40 16,-1-3-40-16,-6-3 0 15,1-4 16-15,-6 0-24 16,5-4 8-16,2-20 80 15,1-39-88 1,-3 7-992-16,-2 0-5601 0</inkml:trace>
  <inkml:trace contextRef="#ctx0" brushRef="#br0" timeOffset="64312">9274 12565 6553 0,'0'0'2792'16,"0"0"-2031"-16,0 0-553 15,0 0-32-15,0 0 288 0,44 122 256 16,-35-97-352-1,-1-8 64-15,0-4 56 16,-4-7-88-16,-4-5 32 16,0-1 249-16,0 0 63 0,0 0-48 15,0 0-256-15,5 0-296 16,3-9-144-16,9-16-200 15,37-25-736-15,-3 4-2041 32,3 4-3944-32</inkml:trace>
  <inkml:trace contextRef="#ctx0" brushRef="#br0" timeOffset="65077">11388 12748 6513 0,'0'0'2816'0,"0"0"-1439"15,0 0-993-15,0 0-208 0,0 0 520 16,0 0 160-1,0 0-144-15,90 80-240 16,-61-57-263-16,-4 0 39 0,-3-7-32 16,-4-6-48-16,-2-4-72 15,-4-6 40-15,-6 0 56 16,2 0 112-16,-3-23-48 0,9-14-48 15,17-48-208-15,-7 7-1608 0,5 7-3786 16</inkml:trace>
  <inkml:trace contextRef="#ctx0" brushRef="#br0" timeOffset="66036">15185 12529 7561 0,'0'0'2753'0,"0"0"-1937"16,0 0-600-16,0 0 904 31,0 0-168-31,0 0-119 15,129 86-393-15,-100-60-216 0,-3-4 0 16,-8-5-176-16,-2-6-40 0,-5-3 8 16,-3-4 112-16,-8-4-80 15,0 0 128-15,0 0 176 31,0 0 8-31,3 0-176 0,2-10-184 16,6-14-360-16,20-24-640 16,-2 6-2233-16,2 4-6017 0</inkml:trace>
  <inkml:trace contextRef="#ctx0" brushRef="#br0" timeOffset="67387">17475 12443 8241 0,'0'0'2857'0,"0"0"-2209"15,0 0-648-15,27 13 0 0,-9 12 280 0,1 5 288 16,1 4-240-16,1-2-232 15,-4-6 136-15,0-8-152 0,-8-6 168 16,1-6 56-16,-4-6-248 16,2 0 105-16,-4 0 135 0,4-20-16 15,0-30-280-15,0 2-1873 16,-5 4-6449-16</inkml:trace>
  <inkml:trace contextRef="#ctx0" brushRef="#br0" timeOffset="69453">7451 12603 5937 0,'0'0'3961'0,"0"0"-2857"0,0 0-456 0,0 0 96 16,0 0 320-16,0 0 57 0,0 0-385 15,80-12-128-15,-60 12-24 32,-1 0-160-32,-3 2 136 15,-3 8-176-15,-3 4-88 0,-4 2 72 16,-6 4-55-16,0 3 39 15,0 2-32-15,-11 1-144 0,-8-2-96 16,-1-3-72-16,-1-6-16 31,4-4 8-31,2-7-208 0,7-2 160 16,2-2-16-16,4 0-40 15,2 0-8 1,0 0-40-16,0 0-80 0,0 0 23 0,10-4 137 0,7-3 72 16,3 1 0-1,-1 4 0 1,-3 2 0-16,-1 0 0 15,-5 0 8-15,-2 8-8 0,-4 9 72 16,-4 3 65-16,0 1 47 16,0 0 32-16,-16-1-112 0,2-2 40 15,-4-6-88 1,2-4-56-16,0-8-320 15,8 0-225-15,4-24-1015 16,4-8-2545-16,0-2-2472 0</inkml:trace>
  <inkml:trace contextRef="#ctx0" brushRef="#br0" timeOffset="70582">7746 12639 9313 0,'0'0'3921'0,"0"0"-3457"0,0 0-456 31,0 0 449-31,0 0 231 15,0 0-360 1,49 133-232-16,-40-107 80 0,-2-7-48 0,-2-6 0 16,-2-5-72-16,-1-6 64 15,-2-2 344-15,0 0 352 0,0 0-312 31,0-4-504-31,0-11-96 0,0-4-776 16,8-5-344 0,13-1-601-1,4 3-495-15,5 5 119 0,5 4 241 16,-3 5 744-16,-3 4 608 15,-4 0 456-15,-6 2 144 0,-8 1 8 0,-1-1 328 16,-8-2 152-16,-2-1 696 16,0-1 760-16,0 0-551 15,-13 0-513-15,-3 4-248 0,-2 2-264 16,0 0 192-16,2 2-48 15,3 14-104 1,5 4-55-16,5 3-209 16,3-2-144-16,0 1 80 0,3-3-24 15,10-4-48-15,3-2 0 16,-1-5-8-1,1-4 0-15,1-4-8 0,-5 0-200 0,1-6-8 32,0-15-401-32,-2-9 209 15,-5-4 184-15,-2-6-368 0,-4 1 352 16,0-6-32-16,-10 3 272 15,-8 1 96-15,-5 4-40 16,4 3 128-16,-3 3 32 0,7 7 200 31,4 11-112-31,1 3-96 16,7 7 384-16,0 3-23 0,3 0-377 15,0 16-192-15,6 15-16 0,12 6 16 16,6 14 136 0,3 3 0-16,4 2 32 0,3-2 16 15,-3-5-80 1,-1-10 88-16,-7-7-136 15,-2-9 168-15,-6-10-176 0,-6-2 112 16,-2-7-160-16,-6 0 8 0,4-2-8 16,0 0-808-16,-3 0-3257 15</inkml:trace>
  <inkml:trace contextRef="#ctx0" brushRef="#br0" timeOffset="74106">12375 12051 3160 0,'0'0'2081'0,"0"0"-777"15,0 2 408-15,0-2 377 16,0 2-105-16,0-2-520 0,0 3-255 16,0-1-401-16,0 0-152 0,0 4-272 15,-2 4-216-15,-8 8-152 0,2 8-16 16,-13 31-232-1,4-6-1056 1,-1-2-3705-16</inkml:trace>
  <inkml:trace contextRef="#ctx0" brushRef="#br0" timeOffset="78360">10193 12768 3744 0,'0'0'2377'0,"0"0"-1017"0,0 0 160 15,0 0 121-15,0 0-457 16,0 0-528-16,-21 10-120 15,18 7-296-15,3 7-64 0,0 8 24 32,0 4-40-32,0 1 121 0,5-1-65 15,1-8-56-15,4-3-64 0,-7-10-40 16,2-5 0-16,0-3-48 15,-5-3-8-15,1-4 8 16,2 2-8-16,4 1-400 16,-1 5-985-1,1 0-1183-15,-2 1-6538 16</inkml:trace>
  <inkml:trace contextRef="#ctx0" brushRef="#br0" timeOffset="79256">10165 12800 1720 0,'0'0'1616'16,"0"0"-728"-16,0 0-23 0,0 0 199 15,0 0 256-15,0 0-176 16,0-2-87 0,0 2-121-16,-3 0-312 15,3 0 64-15,-5 4-24 16,1 10-400-16,-3 2-200 0,1 3-64 15,1 0 0-15,-2-4-80 16,6 0-64-16,-1-5-96 0,0-3 80 31,-1 2 144-31,0-5-136 16,1 0 88-16,2 0 64 15,-4-2 8-15,2-2 8 0,2 0-8 0,0 0-8 16,0 0-80-16,0 0-304 16,0-4-128-16,0-10 24 15,0-2 328 1,0 0 104-16,0-2-48 15,2 3 104-15,2 6 0 16,1 1 168-16,0 2-168 0,-2 2 0 16,4-3 0-16,-2 3-8 0,1-3 8 15,-1 1 0 1,1-2 168-1,-2 1-96-15,-3 3 32 0,2 0 208 16,-3 3 120-16,2 1 256 16,-2 0-40-16,0 0-320 0,0 0-248 15,0 0-64-15,2 0-16 0,6 1-80 31,3 18 72-31,12 39-328 16,-1-4-1632 0,-6 4-4658-16</inkml:trace>
  <inkml:trace contextRef="#ctx0" brushRef="#br0" timeOffset="84657">16596 8982 5049 0,'0'0'5873'0,"0"0"-4905"16,0 0-632-16,0 117 1256 16,0-64-231-16,0 3-473 15,0-3-336-15,0-10-120 0,0-9-168 31,0-9-120-31,0-12-8 16,0-8-128-16,0-5 64 0,0 0 40 16,0 0-24-16,0-16-88 0,0-11-16 15,8-3-232-15,10 0-80 16,1 2-24-1,6 10 80-15,-3 6 168 16,-2 12-32-16,-4076 0 32 16,8144 5 32-16,-4080 14 72 0,-3 7 296 15,-5 4 208-15,0-1-208 0,-7-1-56 16,-10-4-64-1,0-8-80-15,0-7-96 16,2-7-464-16,1-2-824 16,9-36-1361-16,5-4-2456 15,0-3-1472-15</inkml:trace>
  <inkml:trace contextRef="#ctx0" brushRef="#br0" timeOffset="85323">16772 8939 5569 0,'0'0'1752'0,"0"0"-792"0,0 0 673 16,0 0 455-16,0 0-384 15,37 107-535-15,-29-57-25 16,4 0-416-16,-4-1-184 0,3-8-368 31,4-7-40-31,1-6-136 16,-2-9-8-16,2-7-96 0,-3-7-312 15,5-5-664-15,-5 0 192 0,8-7-88 16,-2-14 111-16,4-3-135 16,-4-4-104-16,2 3 672 15,-8 0 264 1,-5 3-288-16,0 6 456 15,-8 6 176-15,0 4 400 0,0 6 784 16,0 0-104-16,-14 4-399 16,3 16-377-16,3 6-176 15,3 5 16-15,5-1-168 16,0-2-120-16,3-7-32 15,10-4 0-15,1-10-8 16,6-5-152 0,-1-2-200-16,-1-4-416 0,0-20-41 0,-1-6-439 15,0-2-312-15,-6 0-257 0,-3 4 553 31,-2 10 1264-31,-1 8 8 16,-5 10 488-16,0 0 352 0,0 5 305 16,0 12-169-16,0-2 16 15,0-2-440-15,0-7-504 16,0-4-48-16,7-2-416 0,4 0-504 31,0-14-32-31,1-4-1001 16,1-2-351-16,-4 4 183 0,-2 6 2121 15,-6 6 472-15,3 4 473 16,-4 4 1375-16,0 16-39 15,0 2-377-15,0 0-520 0,0-4-680 32,0-4-503-32,0-4-73 0,6-6-128 15,4-4-224-15,-1 0-113 0,4-2-783 16,3-15-144-16,-3-20-464 15,2 5-1177-15,-5 0-1064 16</inkml:trace>
  <inkml:trace contextRef="#ctx0" brushRef="#br0" timeOffset="85723">17391 8789 6249 0,'0'0'2704'0,"0"0"-2215"16,0 0 743-16,0 0 400 16,32 150-488-1,-26-82-359-15,3 5-121 16,-6-1-360-16,2-8-256 15,1-12 56-15,-3-16-104 0,2-13-104 16,-2-16-528-16,5-7-481 16,-3 0-423-16,7-22 944 0,4-8-208 31,0-4-280-31,-2-2 479 15,4 2 361-15,-3 6 240 16,-2 6 136-16,-7 8 457 0,-1 6 135 16,-3 8-144-16,-2 0-40 15,0 0 72-15,0 10 0 0,-7 10-312 31,-4 2-192-31,-2 2 120 16,2-4-112-16,4-4-32 16,4-3 264-16,3-6-104 0,0 1-200 0,5-4-48 15,12 3 0-15,11-7 105 16,4 0-105-16,26 0-305 15,-12 0-1639 1,-4-7-2937-16</inkml:trace>
  <inkml:trace contextRef="#ctx0" brushRef="#br0" timeOffset="85940">17804 9126 6081 0,'0'0'3056'0,"0"0"-2111"15,0 0-233-15,0 0-184 16,0 0-376-16,0 0-152 0,128-64-952 15,-106 46-5474-15</inkml:trace>
  <inkml:trace contextRef="#ctx0" brushRef="#br0" timeOffset="86819">18048 8843 7585 0,'0'0'2097'16,"0"0"-625"-16,0 0 144 0,8 124-488 16,-8-79-271-16,0-7-513 15,0-6-336-15,0-8 72 16,0-10-80-16,0-6 0 15,0-8-552-15,3 0-209 16,5 0 1-16,5-10 608 16,5-4 152-16,1 2 80 0,-2 2-80 15,0 6-128-15,-1 4 112 0,-3 0 16 31,-1 0 48-31,-7 14 344 16,-4 4 232-16,-1 2-15 16,0 0-249-16,0-2-128 0,-3-6-232 15,-2-8-64-15,0-4-448 16,4-2-1089-1,1-20-607-15,0-4 375 16,0-6-839-16,8 4 839 16,6 4 985-16,1 7 848 15,-4 10 800-15,0 7 449 0,-1 0 1023 16,0 11-247-16,-5 10-593 15,1 1-96-15,-3-5-512 0,2 0-568 32,-2-7-136-32,1-4-120 0,-3-6-272 15,2 0-1056-15,-1-8 448 16,-2-12-256-16,0-6-1009 0,0-2-143 15,0-2 271-15,0 4 921 16,0 3 1096-16,0 8 968 16,0 4 865-1,7 5 31 1,1 6-376-1,6 0 9-15,1 0 79 0,7 0-256 16,2 8-447-16,6 9-121 0,2 1-224 16,-1 1-264-16,-1 0 32 15,4-2-200 1,-8-2 64-16,1-5-160 0,-7-5-24 0,-4-3-688 15,-3-2-568-15,0 0-505 0,-5-9-311 16,-2-9-745-16,-1-2 489 16,-5-3 687-16,0 1 1481 0,0 1 184 31,-3 2 784-31,-10 6 609 15,2 2 127-15,-1 3 64 16,1 4 281-16,0 4-593 0,-2 0 0 16,2 2-296-16,-7 19-599 15,0 7-281-15,-6 10-96 0,-15 22-272 31,2-6-1609-31,3-10-4304 0</inkml:trace>
  <inkml:trace contextRef="#ctx0" brushRef="#br0" timeOffset="93831">12793 12619 5569 0,'0'0'1984'15,"0"0"-1368"1,0 0-96-16,-3 63 56 0,-2-50 121 16,0-2-97-16,-3-3 200 15,-2-3-240-15,-6 3-256 0,-2 3 128 16,-6 0-112-1,-7 6-152-15,-9-1-16 16,-7 6 8-16,-8 2-40 16,-8 1-40-16,-11 2 80 15,-3-1 73-15,-11 0 263 0,1-6-144 16,-8 0-24-16,-17-2-200 15,-25 0-48-15,-21 0 192 0,11-2 0 32,29-2-160-32,32-2 24 15,22 1 64-15,-12 2-104 16,-6 2 32-16,-14 0 144 0,4 2-96 15,5-6-176-15,-3 2 120 16,2-6-48-16,6-1-64 0,-5-3-8 31,9-5 112-15,4 0-112-16,3 0-48 0,6-9-40 15,1-4-96-15,-2-2 112 0,3 0-24 16,1 0 16-16,1 3 64 0,3-1-48 16,1-4 56-16,1-1-48 15,1-5 40 1,1-6-136-16,4-7-56 15,-3-6-88-15,6-4 136 16,2-2 104-16,6-2-8 0,1 1 40 0,2 3 24 16,0 0 16-1,1-2-16-15,-4 0 152 16,4-2-136-16,6 0-16 15,4 0 8-15,12-5 0 16,1-5-8-16,5-8 0 16,4-6-8-16,3-6-80 0,0-3 72 15,22-4 16-15,9-2-16 0,13 3 16 31,4 0-24-31,10 5 24 16,2 7 0-16,3 4 8 16,-3 8 56-1,0 10-64-15,-1 3 48 0,6 7-48 0,9 3 0 31,28-4 0-31,32-3 8 0,24 1 8 16,5 6 24-16,-29 9-40 16,-32 12 0-16,-32 7 80 15,-6 4-80-15,14-1 8 0,14 0 8 16,9 1 40-16,3 5 8 15,2 2-64-15,-1 0-64 0,20 0 64 16,15 15 8 0,-9 2 0-1,-20 2-8 1,-14-2 0-16,-26-4 8 15,7-1-8 1,8 2 48-16,-9-2-48 0,-4-1 0 0,-9 2 0 16,6 1 0-16,-6 4 0 0,-2 4 56 15,-1 7-56-15,-1 3-56 0,0 8 56 16,-1 3 0-16,-4 4 16 15,-1 0-16-15,-1 0-72 0,-5-3 64 16,2-5 0 0,-8-4 0-16,0-2 8 15,-1-1 72-15,-6 2-8 16,1 7 8-16,-6 8 112 15,-2 11-16-15,-5 8-72 0,-4 6-40 16,-3 4 64-16,-5-4-72 16,-4-5-48-16,-7-9-8 0,0-6 8 46,0-4 128-46,-7-1-40 16,-10-2-24-16,-8 2 24 16,-2 1-8-16,-1 0 48 0,-7 1-40 15,-1-6-40-15,-2-3-48 16,-1-8-64-1,0-6-80-15,-3-10-232 0,5-8-352 0,-10-10-1040 16,10 0-2065-16,5 0-1968 0</inkml:trace>
  <inkml:trace contextRef="#ctx0" brushRef="#br0" timeOffset="95617">16481 13070 6345 0,'0'0'1520'0,"0"0"-696"15,0 0-160-15,-150-19 49 16,97 17 79-16,0 2-88 0,-1-2 112 15,1 0-176-15,-3-5-256 16,2-3-136 0,-1-5 56-1,-6-6 89-15,0-7-49 0,-9-6-192 0,2-9-144 16,-4-4 56-16,-1-6-64 15,2-3-8-15,5-1-208 0,11-3 128 16,8-6-160-16,15-3 152 31,11-9-8-31,16-7 96 16,5-3-40-16,6-4 48 0,22-4 216 15,6 0-88-15,3-1 40 0,8 3-80 16,8 4 88-16,7 2 0 16,13 3 48-16,6 4-144 31,10 8 0-16,6 5-72-15,4 9 72 0,1 9-80 0,0 8 120 16,6 10-120-16,-5 8 120 0,5 8-56 16,-3 6-24-16,1 8-32 15,-4 2-8-15,-2 0 0 31,-6 0 8-31,-4 0-8 16,-11 0 72-16,-1 0-24 0,-2 7 8 0,-3 10 152 16,-1 3 224-16,-1 4-64 0,-7 4-48 15,-3 0-16-15,-4 0-80 16,-1-4 40-1,-6 1-88 1,1-6-80-16,1 3-88 0,-7 1 88 16,2 1-24-16,1 4 33 0,-8-1-41 15,4 5 64-15,-4 5 16 0,-3-1-40 16,-3 0-24-16,1 4 16 31,-6 1 0-31,-4 1-48 16,-1 1 0-16,-2 0-40 0,-1 1 56 15,-4-2-16 1,2 2-32-16,-2-2-16 0,-2-1 48 0,0-2-48 15,-8 1 8-15,-4 1 40 32,-1-1 16-32,0 0-64 0,0 2 8 15,-3-2 96-15,-12 0-24 16,1 0-80-16,-2-1 0 15,-8 0 104-15,-7 1-96 0,-6 3 80 16,-10 1-16-16,-6 2-64 31,-2 0 0-31,-3-1 40 0,3-4 0 31,-2-1-40-31,7-4 56 0,0 1-56 16,-2-3 8-16,-1-2 32 0,-2 0-48 16,-6 0 8-16,-7-4 8 15,-5 0-8-15,-1-4-8 16,-5-2 0-16,3-3-200 0,3-6 72 15,7 0 32-15,5-5 88 16,3 1-80-16,3-1 8 0,3-1 8 0,0 1 72 31,5-5 56-31,-7 1-56 16,-3-4-168-16,1 0-24 15,-3 0-40-15,1 0-88 0,2 0-16 16,9 0 103-16,10 4-183 16,8 2 144-16,6-1 152 0,10 1 0 15,5-4-464 1,0 0-320-1,-3-2-424-15,-1-4-1217 0,1-11-7529 16</inkml:trace>
  <inkml:trace contextRef="#ctx0" brushRef="#br0" timeOffset="98719">9897 12541 7985 0,'0'0'3025'0,"0"0"-1513"15,0 0-96-15,0 0-31 16,0 0-177-1,0 0-536-15,-4-2-368 16,4 2-88-16,-2 0-104 0,2 0-24 0,0 0-32 16,0 0-32-16,0 0-16 15,0 0 64-15,0 0-16 16,0 0 40-16,-5 0 96 15,5 0-120 1,-10-2-16-16,9 2-32 16,-6-2 32-16,6 0-56 0,-3 2 0 15,4 0 0-15,0 0-16 0,0 0-120 16,0 0-160-16,0 0 8 15,0 0-32 1,0 0 40 0,0 0 56-1,0 0-80-15,0 0-208 16,0 0-1240-16,0 0-4562 0</inkml:trace>
  <inkml:trace contextRef="#ctx0" brushRef="#br0" timeOffset="99967">12171 12589 6057 0,'0'0'4905'0,"0"0"-3769"16,0 0-776-16,0 0 384 15,0 0 321-15,0 0-457 0,0 0-352 31,0 0-96-15,0 0-96-16,0 0-56 0,0 0 0 0,0 0-8 0,0 0 8 16,0 0 32-16,0 0 64 15,0 0 88-15,0-4-112 16,0 2 152-16,0-2-32 15,0 2-120 1,0 0-16 0,0 2-56-16,0 0-8 15,0 0-48-15,0 0 40 0,0 0 8 16,0 0 72-16,0 0-64 15,0 0 16-15,0 0-8 16,0 0 16-16,0 0 88 0,-3 2 128 16,-3 8-176-16,-3-2-24 31,6 0-64-31,0-4 16 0,3-2-40 15,0-2 32-15,0 0-40 16,0 0-8-16,0 0 48 0,0 0 0 16,0-14-136-16,3-8-520 15,4 2-3121-15</inkml:trace>
  <inkml:trace contextRef="#ctx0" brushRef="#br0" timeOffset="103898">10579 10953 4112 0,'0'0'1953'16,"0"0"-849"-16,-70 8 8 0,41-6-312 31,5 0-15-31,-2-2-177 15,2 0-216 1,3 0-216-16,2 0-80 0,1 0-96 0,-1 0-200 16,4 0-56-16,-12 0-424 15,4 9-897-15,2 8-1383 0</inkml:trace>
  <inkml:trace contextRef="#ctx0" brushRef="#br0" timeOffset="105547">16205 11051 4136 0,'0'0'1841'15,"0"0"-1177"-15,0 0 416 16,0 0-240-16,0 0-15 0,-137 89 79 15,103-70-336-15,-5 3-304 32,-3 1-104-32,-27 20-160 15,6-2-1272-15,5 1-4794 0</inkml:trace>
  <inkml:trace contextRef="#ctx0" brushRef="#br0" timeOffset="108649">10088 13026 8545 0,'0'0'2929'0,"0"0"-1857"15,0 0-32-15,0 0 233 16,0 2 15-16,0-2-336 15,0 2-408-15,0 2-304 0,0 2-240 16,0 6-408-16,8 0-1384 16,0-4-3593-16</inkml:trace>
  <inkml:trace contextRef="#ctx0" brushRef="#br0" timeOffset="109117">12394 12795 9738 0,'0'0'2760'15,"0"0"-1183"-15,0 0-33 0,0 0 8 16,0 0-432-16,0 0-479 0,0 0-561 15,0 0-80-15,0 0-889 16,-11 35-1567 0,37-35-2817-1</inkml:trace>
  <inkml:trace contextRef="#ctx0" brushRef="#br0" timeOffset="109689">16244 12629 4520 0,'0'0'8650'0,"0"0"-7289"32,0 0-1041-32,0 0 32 0,0 0 0 15,0 0-248-15,0 0-104 16,0 0-1440-16,0 0-3570 0</inkml:trace>
  <inkml:trace contextRef="#ctx0" brushRef="#br0" timeOffset="110263">18156 12577 8553 0,'0'0'5433'15,"0"0"-4720"-15,0 0-361 0,0 0 136 16,0 0-224-16,0 10-264 15,0-6-496-15,-11-2-2153 16</inkml:trace>
  <inkml:trace contextRef="#ctx0" brushRef="#br0" timeOffset="117614">21184 16040 3808 0,'0'0'1833'0,"0"0"-745"0,0 0-24 16,-37-7 152-16,21 2 209 16,0-3-345-16,1-2-96 0,-1-2-248 0,0-2 153 15,-2-3-105-15,4 2-152 31,-3-2-48-31,0 2-112 16,-1-4-216-16,0 0-24 0,-4-3-112 16,-1-5-120-16,2-5 0 15,-2-5 0-15,2-3-160 0,4-3 56 16,4-3 96-16,5 2-40 31,3 0 40-31,2-1-80 0,3 2 72 16,0 1 16-16,0-1 8 15,0 1 0-15,0 5 48 0,0 3-56 16,8 3-64-16,1 5 64 15,3 4 56-15,5 1-56 47,1 4 168-47,5-1 16 0,1-3 32 0,2 0 56 16,0-5-72-16,1-3 32 15,-1-3-40-15,3-2 88 16,0-3-144-16,2 0-31 0,-1 3-105 16,3 5 0-16,2 6 8 15,6 5 0-15,1 2 56 0,3 4 32 16,0 2 72-16,-1-3-120 15,1 4-48-15,-6-1 56 0,1-3 160 0,-1 3-128 16,-4-1-88-16,2 0 0 31,5 3 16-31,-3 5 32 16,6 3-48-16,-1 0 16 0,4 0 16 15,-4 0-32-15,0 7 16 16,1-1 32-16,-2-1-48 0,-1-1 8 16,0 0 0-16,-3-2 40 31,0 2-40-31,-2 1-8 0,-1 3-56 15,1 5 48-15,-5 0-88 16,4 6-16-16,-1-4 48 0,-1 4 8 16,0-6-16-16,1 0 72 15,-1-3-8-15,-3-4 0 31,0-3 0-31,-4 2 0 0,-1 1 8 16,2 0-8-16,-3 4 8 16,6 0 0-16,1 2 8 0,4 0 8 15,1 0-8-15,3 0-8 0,2-1 8 16,-3-4-8-1,3 1 0 1,0-2 0 0,-3 0 8-16,1 1-8 0,-4-2 0 0,-4-1 8 15,2 0-8-15,-5 2 8 0,2 1-8 16,-4-1 0-16,-1 1 16 15,0 1-8 1,-2 0 8-16,-5 1-16 16,-2-2 0-16,-4-1 0 15,-4 0-8-15,-1 1-104 0,-1 1-72 16,-1 1 88-16,4 2 80 0,-2 3-80 15,2-1 40-15,-1 8 0 32,1-1 8-32,-5 3 40 0,0 4-41 15,-4 1 33-15,-1 0-64 16,0 2 80-16,0 2 0 0,-1 2 0 15,-9-2 8-15,-1 2 40 16,-7-2-48-16,0-2 0 31,-3 0 0-31,-6-4 89 0,-7 1 63 16,-2-3 40-16,-1-4 40 15,-2 0 40 1,-3-4-64-16,2 0 168 0,1-4-8 0,-1 2-64 16,-4-1-176-16,-2-2-8 15,-3 3 32 1,-3 0-136-16,2-2 32 0,0 1 8 15,3-4-48-15,9 1 8 16,-1 1-8-16,3-1-8 16,2-3 0-16,4 3 0 0,-4-1 8 15,-2 0-8 1,-4 1 0-1,-2 1-48-15,-5-1-72 0,-1-1-104 0,1 4 120 16,5-3 32-16,3 1 56 16,8 2 8-16,2-3-8 0,2-1 8 15,3 2 8-15,-2-1 0 31,-2-1 0-31,-2 2 8 0,-3-1 0 16,-2-4 72-16,-1 2-72 16,2-2 40-16,-3 0-40 15,3 0 80-15,4 0-16 0,-1 1 0 16,0-2-72-1,-1-1 8 1,0 0 0-16,-1 0 8 0,-7 0-8 16,5-2-8-16,4 0 0 15,3 0-48-15,6-2 48 16,2 3 0-16,6-3 8 0,3 2-16 15,-1-2 16-15,1 0-16 32,1 0 48-32,-3 0-56 0,-3 0 16 15,0 0-48-15,-5 0 0 0,0 0 40 16,-2 0-56-16,7-5 16 15,5 3 48-15,5 0 0 0,2 2-8 16,4 0-16 0,0 0-24-1,0 0 40-15,-1 0 0 0,1 0-32 16,-2 0 40-16,-6 0 8 15,2 0-8-15,-6 0 0 0,1 0 0 16,1 0 64-16,-1 0-56 0,6-2 8 31,-1 2 72-15,1 0-16-16,5 0-8 0,0 0-56 0,-5 0 8 15,2-2-8-15,-5 2 0 32,0 0-8-32,-2-2 0 0,-1 2 0 15,1 0 0-15,0-2 8 16,4 2-8-16,1 0 8 15,3 0 0-15,2 0-8 0,0-2 0 16,0 2 0-16,0 0 0 16,0 0-72-16,-3-2 0 0,3 2 8 15,-3 0 64-15,-2-2-72 31,2 2 64-31,-4-2-40 0,4-2 48 16,-8 1-360 0,-33-6-664-16,5 1-1249 0,-17 6-9873 0</inkml:trace>
  <inkml:trace contextRef="#ctx0" brushRef="#br0" timeOffset="123478">20151 2412 7329 0,'0'0'4049'16,"0"0"-3153"-16,0 0-24 15,0 0 1033-15,1 0-137 0,-1 0-432 0,0 0-447 16,0 0-33-16,0 0 48 31,0 0-216-31,0 0-136 16,0-6-80-16,-8-4-264 0,0 3-56 15,-6 0-64 1,1 5 8-16,-2 2-8 0,-4 11-88 0,-4 21-112 16,-1 13 0-16,0 10 16 31,6 1 96-31,7-3 0 0,9-6 16 15,2-7-80-15,0-10 40 16,0-6 24-16,11-5-136 16,4-8 80-16,3-1-40 0,6-6 0 15,3-4-80-15,4 0 88 31,8 0 16-31,-2-12 0 0,2-5-416 16,-2-6-736-16,10-11-465 16,-7 4-1103-16,-9 4-3065 0</inkml:trace>
  <inkml:trace contextRef="#ctx0" brushRef="#br0" timeOffset="123699">20499 2449 7041 0,'0'0'5065'0,"0"0"-2816"0,0 0-129 16,0 0-656-16,0 0-720 15,0 0-455 1,0 0-121-16,-11 83 328 16,6-45 24-16,2 1-112 0,-5-3-256 15,5-2-16-15,-5-6-80 16,4-2 16-16,-2-6-72 0,4-6-416 15,2-4-424 1,0-8-417 0,0-2-1175-16,0-10-2161 0,0-8-2513 15</inkml:trace>
  <inkml:trace contextRef="#ctx0" brushRef="#br0" timeOffset="123992">20514 2440 9153 0,'0'0'4153'0,"0"0"-2984"15,0 0-25-15,0 0-312 0,0 0-152 16,0 0 8-16,0 0-40 16,73 105-239-16,-51-73-33 15,1-4-184 1,1-3-72-16,-3 0-40 0,0-3-8 15,0-3-16-15,-3-6-40 16,-4-1-16-16,-6-3 56 0,-1-6-48 16,-5-1-16-16,1-2-160 15,-3 0-152 1,0 0-104-1,0-2-289-15,0-10-775 0,0-13-1016 16,0 4-1337-16,0-1-984 0</inkml:trace>
  <inkml:trace contextRef="#ctx0" brushRef="#br0" timeOffset="124344">20795 2400 4929 0,'0'0'2576'15,"0"0"-1200"-15,0 0 249 16,0 0-201-16,0 0-280 15,0 0-224-15,0 0 33 0,2-4-113 32,-2 4 48-32,0 0-104 15,0 0-80-15,0 0-256 16,0 2-215-16,0 14-233 0,0 8 128 15,0 8 168-15,0 2 32 32,0 2-144-32,0-3 96 0,0-6-88 15,0-4-48-15,0-5 48 0,0-4-48 31,0-4-88-31,0-4 16 0,0-4-56 0,0-2 72 0,0 0 0 16,0 0-16 0,0 0-72-1,0 0-224-15,0 4-864 0,0 0-1377 16,0 4-4816-16</inkml:trace>
  <inkml:trace contextRef="#ctx0" brushRef="#br0" timeOffset="127479">18339 3387 5641 0,'0'0'3216'15,"0"0"-1167"-15,0 0-249 16,0 0-143-16,0 0-153 0,-12 0-536 15,12 0-432-15,0 0-336 16,0 0-200-16,15 0 32 31,9 0-32-31,10 0 264 0,5 0-8 0,0 0-88 16,-2-2-48-16,-3-2-72 15,-4 0 48-15,3 0-88 0,-8-1 48 16,3 0 0-16,-2 1-7 16,-5-2-49-16,-2 2-249 15,-1 2-383-15,-4 2-1024 16,-6 0-2289-1,-8 0-1000-15</inkml:trace>
  <inkml:trace contextRef="#ctx0" brushRef="#br0" timeOffset="128173">18489 3214 5961 0,'0'0'2744'16,"0"0"-1543"-16,0 0-113 16,0 0-64-1,0 0-312-15,0 0-24 16,-5 129-104-16,5-72 129 0,11 0-177 15,1-7-264-15,1-6-88 0,1-10-112 16,1-8-72-16,-2-7-48 16,3-8-88-1,1-7 136-15,-5-4 0 16,4 0-168-16,2-10 0 15,-1-16-88-15,4-8-584 0,-4 0 135 16,-1 0 273 0,-3 4-88-16,-2 10 216 0,-5 12 232 0,4 8-40 31,-3 4-264-31,5 22 376 15,0 8 352-15,4 0-16 0,-2-2-24 16,4-9 72-16,0-10-368 16,0-6-8-16,-2-7 144 15,2 0 96-15,-5-20 160 0,-2-9 129 31,-5-5-49-31,-2-3-112 16,-4 1-128-16,0 1-160 0,-5 4-88 16,-11 10-560-16,1 9-1473 15,2 6-1968-15,5 4-4640 0</inkml:trace>
  <inkml:trace contextRef="#ctx0" brushRef="#br0" timeOffset="128385">19001 3308 4520 0,'0'0'3161'16,"0"0"-1641"-16,0 0-247 15,0 0 479-15,0 0-128 16,30 127-479-16,-18-71-337 16,-6 8-232-16,4 3-288 15,0-1-168-15,-4-2-104 0,1-4 144 16,-1-5-160-16,-1-10 0 15,-2-7-16-15,0-8-392 16,-3-7-592 0,0-20-849-16,0-3-1255 15,0 0-5082-15</inkml:trace>
  <inkml:trace contextRef="#ctx0" brushRef="#br0" timeOffset="128624">18989 3331 6673 0,'0'0'2544'0,"0"0"-1591"0,0 0-73 16,0 0 72-16,0 0-296 16,0 0-80-16,0 0-24 0,110-4-119 15,-94 24 207 1,-4 1 32-1,-4 6-88-15,-8 5 0 0,0 4-144 16,0 3-216-16,-8 0-224 16,-15 12-368-1,4-13-1776-15,3-8-2929 16</inkml:trace>
  <inkml:trace contextRef="#ctx0" brushRef="#br0" timeOffset="128865">19230 3481 8425 0,'0'0'3897'0,"0"0"-3297"16,0 0-184-16,0 0 529 16,0 0-89-16,0 0-496 15,100 0-112-15,-66 0-248 16,-6-2-1544-16,-7 0-4194 0</inkml:trace>
  <inkml:trace contextRef="#ctx0" brushRef="#br0" timeOffset="129490">19639 3375 4232 0,'0'0'4961'0,"0"0"-3032"16,0 0 55-16,0 0-367 0,0 0-497 31,0 0-544-31,0 0-504 15,0 0-64-15,-115 68-8 32,109-32 8-32,6 0 0 0,0-4-8 15,0-6 0-15,4-5-176 16,9-10-32-1,3-3 32-15,-3-8-40 0,5 0-160 0,0-10 248 16,0-14-280-16,-1-8-192 16,-2-4-417-16,-2-6 41 0,-5 0 120 15,-2-2 224-15,-6-1 296 0,0 4 128 16,0 3 184-16,-6 6 24 15,-2 11 592 1,-2 10 584-16,7 7 24 16,0 4-103-16,-4 0-441 15,6 2-272-15,-3 17-240 0,4 11-144 16,0 6 104-16,0 9-40 15,0-3 0-15,12 0 24 16,-6-4-32 0,7-8-56-16,-2-7-560 0,4-8-488 15,3-15-817-15,-2 0-487 16,-6 0-1881-16</inkml:trace>
  <inkml:trace contextRef="#ctx0" brushRef="#br0" timeOffset="129720">19639 3375 3384 0,'111'148'2241'0,"-111"-124"-777"0,7 2-304 0,5-1-552 15,5-8-103-15,2-6-257 16,2-7-56-16,0-4-48 0,0 0 496 31,2-19-104-31,-6-5-112 16,-4 1-48-16,-5-4 64 15,-4 1-216-15,-4 4-176 0,0 4-48 16,-4 6-640-16,-13 8-592 16,4 4-937-16,5 0-383 0,4 0 415 15,4 0 73 1</inkml:trace>
  <inkml:trace contextRef="#ctx0" brushRef="#br0" timeOffset="130089">19904 3455 864 0,'0'0'1640'0,"0"0"-232"0,0 0-271 16,0 0 71-16,0 0 112 15,0 0-104-15,0 0-431 16,0 0-33-1,101 88-400 1,-89-84-112-16,-1-2 64 31,2-2 0-31,-2 0 264 0,0-6 432 0,1-12-7 0,-3-4-361 16,1-6-248-16,-5-4-56 15,1-4-72-15,-6 2-80 0,4 4-88 16,-4 4 40-16,1 8-24 16,6 6 112-16,-4 10-216 0,5 2-40 15,2 0 40 1,1 8-64-16,2 9 136 0,0 6 48 31,3 1 8-31,2 0-72 0,-2-5-56 16,-2-4 16-16,3-3 40 15,-1-6-56-15,-2-4 0 0,2-2-56 16,2 0-192-16,2-4-352 15,1-12-928-15,11-10-833 32,-5 2-1760-32,2 4-352 0</inkml:trace>
  <inkml:trace contextRef="#ctx0" brushRef="#br0" timeOffset="130457">20519 3293 1696 0,'0'0'2816'15,"0"0"-575"-15,0 0-305 0,0 0 41 16,0 0-201-16,3 102-640 15,0-74-263-15,-3 2-97 0,0 0-360 0,0-6-192 16,0-3-128-16,0-8 8 31,2-7-96-31,-2-4 0 16,3-2 64-16,-1 0 16 0,-1-12 8 15,7-10-88-15,1-8-8 16,2-4-72-16,0 0-232 0,2 2 248 16,0 2-184-16,3 6 240 31,-5 6-224-31,2 5 96 0,0 10 24 15,3 1-24-15,-4 2 128 16,1 0 88-16,4 7 136 0,-7 10 24 16,1 2 24-16,-1 4 64 15,-7 1-112-15,-1 2-16 31,-2 2-208-15,0 8-640-16,0-8-2545 0,-5-8-6369 0</inkml:trace>
  <inkml:trace contextRef="#ctx0" brushRef="#br0" timeOffset="131437">18253 4406 8553 0,'0'0'4065'0,"0"0"-3241"0,0 0-15 16,0 0-73-16,0 0-32 15,-10 118-88-15,-1-60-400 0,0 2 8 16,-1-6-112-16,4-11-24 15,2-11-88-15,1-15-104 16,5-6 48-16,0-9 48 0,0-2-80 31,0 0-192-31,0 0 48 0,7-13 40 16,10-4 184-16,9-2-40 15,2 2 48-15,1-2 0 0,1 8 0 16,-1 0 0 0,-3 7 8-1,-5 4-8-15,-5 0 8 0,-4 4 72 16,-11 14 112-16,-1 7-56 15,0 9 248-15,-24 2-40 0,-5 3-344 16,-3-5-16-16,-2-6-512 0,5-11-56 16,8-17-912-16,6-10-913 15,10-16-3256-15</inkml:trace>
  <inkml:trace contextRef="#ctx0" brushRef="#br0" timeOffset="131661">18403 4712 4200 0,'0'0'1969'0,"0"0"-249"31,0 0-31-31,66 119-529 0,-46-95-160 0,2-10-552 16,-2-8-120-16,-2-6-144 0,-1 0 216 15,1-6 520-15,-7-15-127 31,1-2-225-31,-11-3-288 0,-1 0-8 16,0-1-248-16,-6 5-24 16,-31-1-1080-16,-2 4-1945 15,7 6-4801-15</inkml:trace>
  <inkml:trace contextRef="#ctx0" brushRef="#br0" timeOffset="131819">18584 4671 5041 0,'0'0'2288'0,"0"0"-408"16,0 0-359-16,0 0-305 0,121 3-320 15,-90-3-496-15,-4-1-200 16,-2-8-200-16,-4-1-1504 16,-5 2-1521-16,-5 1-3728 15</inkml:trace>
  <inkml:trace contextRef="#ctx0" brushRef="#br0" timeOffset="131977">18741 4570 5841 0,'0'0'2368'16,"0"0"-1344"-16,0 0 177 15,0 0 471-15,0 0-648 0,-5 122-600 16,5-77-216-16,0 0-208 31,0 12-96-31,0-13-1576 0,0-10-3433 0</inkml:trace>
  <inkml:trace contextRef="#ctx0" brushRef="#br0" timeOffset="132158">18859 4602 7273 0,'0'0'2601'0,"0"0"-1217"16,0 0-320-16,0 0-680 0,0 0-240 15,0 0-144 1,0 0-792-1,130-30-1672-15,-118 30-3106 0</inkml:trace>
  <inkml:trace contextRef="#ctx0" brushRef="#br0" timeOffset="132340">18859 4602 4544 0,'64'-104'4313'0,"-67"117"-3280"16,3 14-57-16,-2 11 544 15,2 8-224-15,0 3-607 0,0-2-337 16,0-2-352-16,0-9-192 31,18-14-1745-15,-2-10-1231-16,-3-12-2562 0</inkml:trace>
  <inkml:trace contextRef="#ctx0" brushRef="#br0" timeOffset="132560">19012 4710 6465 0,'0'0'2288'15,"0"0"-1199"-15,0 0-73 0,0 0-424 16,19 102-288-16,-2-93-248 15,0-9-48-15,4 0 104 0,-3-3 16 16,0-10 224 0,-5-8-16-1,-5 2 16-15,-3 0-144 0,-5-1-24 16,0 4-184-1,0 5-416-15,-15-4-1208 0,4 7-1449 0,1 1-2904 16</inkml:trace>
  <inkml:trace contextRef="#ctx0" brushRef="#br0" timeOffset="133009">19012 4710 16 0,'149'-73'3960'15,"-144"77"-2807"1,6 9 1135-16,-5 7-271 0,1 2-801 0,2 4-240 16,-4 0-16-16,-2-1-400 31,1-3-104-31,1-9-256 0,-2-5-88 15,-3-3-112-15,3-5-184 16,-1 0 168-16,4-11-56 16,-1-8 72-16,1-5-56 0,6-2-16 15,-4-1 8-15,3 5 56 31,0 4-40-31,-3 6 48 32,1 4-48-32,0 8-16 0,-2 0-80 15,2 4 144-15,-4 14 320 0,5 7 64 16,-5 0-71-16,1-1 119 0,-1-5-280 15,3-6-24-15,-5-7-128 16,5-3-88-16,-1-3-384 16,4-3-113-16,5-14-359 0,-1-10-256 15,3-1-88-15,-1-2-113 16,3 4 833-16,-6 7 376 15,-1 4 192-15,-1 7 568 16,-3 8 401-16,-2 0 95 16,-1 2-320-16,5 15 176 15,-6 2-360-15,7 3-464 0,5 1-96 16,-2-8-2072-16,1-5-3921 15</inkml:trace>
  <inkml:trace contextRef="#ctx0" brushRef="#br0" timeOffset="133194">19781 4610 6433 0,'0'0'2953'0,"0"0"-1993"16,0 0-464-16,0 0 272 0,0 0-360 15,0 0-408-15,102-18-80 16,-81 14-3177-16</inkml:trace>
  <inkml:trace contextRef="#ctx0" brushRef="#br0" timeOffset="133735">20152 4498 8833 0,'0'0'3273'16,"0"0"-2201"0,0 0-167-16,0 0 55 0,0 0-280 0,-1 132-280 15,1-91-192-15,0-7-112 0,6-6-96 16,4-11-8-16,-4-4 8 31,2-9-72-31,2-4-96 31,1 0-72-31,1-15 232 0,2-11-72 16,1-4-272-16,-1-6-208 15,1 0 80-15,-2 2-225 0,0 2 193 16,-4 6 112-16,-1 5 240 16,-3 10 160-16,-2 3 96 15,-3 6 504-15,0 2 177 0,0 0-217 0,0 2-304 16,0 12 48-1,0 4-24-15,0 4-8 0,0 2-96 0,2-2-48 16,9-2-112 15,-1-4-16-15,5-3-40-16,1-6-352 15,5-7-816 1,0 0-1121-16,-8 0-2856 0</inkml:trace>
  <inkml:trace contextRef="#ctx0" brushRef="#br0" timeOffset="133974">20508 4488 7057 0,'0'0'2665'16,"0"0"-1577"-16,0 0 152 0,0 0 192 15,0 0-567-15,0 0-33 16,-5 134-240-16,5-76-216 15,0 10-112-15,0 9 64 0,0 6-88 16,0 2-56-16,0 1-112 16,0-8 96-16,0-9-56 0,5-11-96 31,3-14-16-31,1-14-16 15,-1-8-392-15,2-12-392 16,-3-10-872-16,-1-6-529 0,-1-14-1072 0</inkml:trace>
  <inkml:trace contextRef="#ctx0" brushRef="#br0" timeOffset="134465">20591 4488 5209 0,'0'0'4305'0,"0"0"-3441"31,0 0-48-31,0 0 0 16,0 0 192-16,0 0-264 0,0 0-375 15,0 0-289-15,0 0 80 16,0 0-88-16,118 21 96 16,-103-2 8-16,-7 3-88 0,0 4 152 15,-8 6 320 1,0 1-176-16,0 2-112 15,-14-1-16-15,-3-2-40 0,-4-1-152 16,0-7-64-16,-14-11-376 16,6-5-1632-16,3-8-3754 15</inkml:trace>
  <inkml:trace contextRef="#ctx0" brushRef="#br0" timeOffset="141750">21141 3336 7513 0,'0'0'2625'0,"-4"0"-1385"16,4 0-56-16,0 0-144 15,0 0-503-15,0 0-369 16,20-11-40 0,6-6 208-1,4-6 240-15,6-3-272 0,3-6 80 0,-2-2-40 16,1-3-40-16,-2 1-144 15,-4 4 104-15,-3 4-208 16,-6 6 72-16,-5 8-56 0,-10 6 40 31,-7 4-104-31,1 4 112 16,-2 0 0-16,0 0-16 0,0 0-8 15,0 0-88-15,0 0-8 16,0 0-1016-16,0 0-3193 16,-3 0-7081-16</inkml:trace>
  <inkml:trace contextRef="#ctx0" brushRef="#br0" timeOffset="142774">21872 2463 5937 0,'0'0'4145'32,"0"0"-2089"-32,0 0 257 15,0 0-505-15,0 0-600 0,0 0-712 16,0 0-248-16,-73 140 104 15,54-76 65 1,0 0-89-16,4-7-240 16,4-14-8-16,3-10-16 0,3-11-64 15,2-12-8-15,3-7-136 16,0-3-256-16,0 0-89 0,0-11-199 15,9-17-216-15,4-12 96 16,7-11-248-16,-6-5-49 16,2-2 49-16,-1 3 776 15,-4 8 280-15,-1 9 112 16,-2 12 672-16,-6 11 65 15,2 9-25-15,-4 6-312 0,4 0-440 16,-1 6-72-16,8 18 0 16,2 7 48-16,2 6 304 15,-1 4 56 1,1 1-56-16,-2-4 24 15,-4-4-232-15,1-6-24 0,-5-4-72 16,0-7-16-16,-5-4-16 16,0-5 40-16,0-2 40 15,0-1-24-15,-2-5 16 0,-16 0-88 31,-3 0-120-31,-1 0-152 16,2-11 184-16,-2-2-8 0,4 0 88 16,10 3 8-16,3 2 96 15,5 1 32-15,0 0-128 16,13-3 0-16,16 0 0 0,2-4 0 15,4 0-120 17,2 0-224-32,-4 2-176 0,-9 2 40 0,-3 2 24 0,-10 4 8 15,-4 2 240-15,-2 2 208 16,-2 0-16-16,-3 0 16 15,3 16 480-15,-1 9 280 16,4 4 48 0,-6 11-216-16,3 2-280 15,-1 5-40-15,0-2-144 16,2-5-120-16,1-5-8 15,0-8-48-15,-2-4-352 16,5-9-616-16,-4-12-752 16,2-2-1073-16,-6 0-2632 0</inkml:trace>
  <inkml:trace contextRef="#ctx0" brushRef="#br0" timeOffset="143004">22106 2635 5601 0,'0'0'2928'0,"0"0"-1415"31,0 0-153-31,0 0-264 16,0 0-144-16,0 0-448 15,0 0-151-15,68 12 127 0,-57 6-40 16,-4 6 80-16,-7 2-32 16,0 4 64-16,-5 0-256 0,-14 0-96 31,-2-5-200-31,3-8-648 15,5-10-656-15,11-7-753 0,2-13-1783 16,0-8-1850-16</inkml:trace>
  <inkml:trace contextRef="#ctx0" brushRef="#br0" timeOffset="143181">22218 2647 3016 0,'0'0'2593'0,"0"0"-33"16,0 0-791-16,0 0-137 16,0 0 8-16,35 46-455 0,-25-9-177 0,-4 6-224 31,1 8-176-31,-1-2-216 0,-2 2-192 15,0-6-120-15,-2-2-8 16,-2-5-72-16,0-8-464 16,0-8-808-16,0-14-1505 15,0-6-1304-15,0-2-1616 0</inkml:trace>
  <inkml:trace contextRef="#ctx0" brushRef="#br0" timeOffset="143374">22289 2663 1672 0,'0'0'6193'31,"0"0"-4560"-31,0 0-217 16,0 0-464-16,0 0-80 0,0 0 128 16,0 0-191-16,0 0-353 15,58 26-96-15,-50-8-96 16,-5 0-48-16,-3 2-96 0,0 2-24 15,0 1-96-15,-22 2-520 0,-3-5-2281 16,4-5-2272-16</inkml:trace>
  <inkml:trace contextRef="#ctx0" brushRef="#br0" timeOffset="143602">22323 2461 6969 0,'0'0'2577'15,"0"0"-1465"-15,0 0-344 16,0 0 408-16,0 0-96 0,0 0-175 16,56 107-337-16,-48-62-200 15,-3-1-152 1,2-2-216-16,-1 0-856 15,1-12-2209-15,-3-11-3280 0</inkml:trace>
  <inkml:trace contextRef="#ctx0" brushRef="#br0" timeOffset="143738">22510 2665 4112 0,'0'0'4297'16,"0"0"-3369"-16,0 0-31 0,0 0-73 15,0 0-536-15,0 0-288 16,0 0-1624-16,0 78-3490 0</inkml:trace>
  <inkml:trace contextRef="#ctx0" brushRef="#br0" timeOffset="143903">22479 2517 5353 0,'0'0'3120'0,"0"0"-2408"16,5 8-712 0,10 7-8-16,12 6-80 0,-7-3-2112 15,1-4-1889-15</inkml:trace>
  <inkml:trace contextRef="#ctx0" brushRef="#br0" timeOffset="144244">22510 2665 4176 0,'113'-129'2561'15,"-123"129"-833"-15,-4 0 217 0,1 13-889 16,2 11-392 0,3 3-200-16,3 8-80 0,5-3-240 0,0-1-144 15,5-8-88-15,7-5-240 16,5-8-200-16,0-8-200 15,3-2-512-15,-4-2 127 0,2-17-951 16,-4-8 464-16,-1 1 984 16,-8-2 616-1,-2 4 568-15,-3 4 1040 16,0 6 416-16,0 8 73 15,0 4 103-15,-3 2-751 0,1 4-817 16,-7 14-576-16,7 6 224 0,-3 2-184 16,5-2 32-16,0-4-128 15,0-6-152 1,0-6-472-1,5-4-400-15,6-4-961 0,-3-4-159 16,1-14-1089-16,-6 0-2160 16</inkml:trace>
  <inkml:trace contextRef="#ctx0" brushRef="#br0" timeOffset="144604">22739 2598 3024 0,'0'0'2001'16,"0"0"31"-1,0 0-784-15,0 0-127 16,0 0-41-16,0 0-440 16,0 0-328-16,0 0-128 15,0 0-184-15,0 0-336 0,100 21-568 16,-85-21-641-16,-5-12-799 31,1-4 784-15,-1-2 255-16,-2 2 737 0,-3 2 568 0,1 1 104 15,-3 6 512-15,-1 1 305 0,0 2-217 16,-2-1-248-16,4 3-56 15,-4 0-216-15,0 0-56 32,0 0 184-32,0 0-72 0,0 0 32 15,0 1 456-15,0 1 256 16,0 0-23-16,0 9-513 0,0 16-64 15,-4 5 312-15,2 7 48 0,0-1-464 16,2-1-40 0,0-6-240-1,0-10-688-15,2-6-176 0,16-13-456 31,-2 0-961-31,-2-9-503 0</inkml:trace>
  <inkml:trace contextRef="#ctx0" brushRef="#br0" timeOffset="144727">23014 2627 72 0,'0'0'4833'15,"0"0"-3329"-15,0 0 112 16,0 0 73-16,0 0-257 0,0 0-168 15,0 0-520 1,8 30-384-16,-5-22-360 0,-1-4-288 0,-2 0-1768 16,3-4-2953-16</inkml:trace>
  <inkml:trace contextRef="#ctx0" brushRef="#br0" timeOffset="145002">23062 2495 4689 0,'0'0'1640'0,"0"0"-144"16,0 0-376-16,36 135-111 16,-26-100-369-16,-2-4-424 0,1-10-32 15,-1-7-176 1,0-6-8-16,1-4-200 0,0-4 48 15,-1 0 88 1,0-8 24-16,-3-10-8 0,-2 0 64 16,-3-4-32-16,0 2-304 15,0 2-585-15,-6 2-967 0,-4 6-432 16,7 6-649-16</inkml:trace>
  <inkml:trace contextRef="#ctx0" brushRef="#br0" timeOffset="145307">23062 2495 1480 0,'151'101'1832'0,"-145"-99"113"16,0 11-241-16,3 5 168 0,-1 0-463 15,-2 4-425-15,-1 0-368 16,-2 0-104 0,0-5-296-16,-1-4-88 15,0-5-56-15,2-4-24 16,-4-4-48-16,4 0-104 0,4-2-232 15,-3-12 160-15,6-6-192 16,0-3-16-16,4 0-8 31,-4 1 144-31,2 6 136 0,1 2 40 16,-1 6 72-16,-3 4 32 15,-2 4 176-15,-3 0 480 0,0 6-232 16,0 9-96-16,-5 18-360 16,0-5-16-16,0-2-2488 0</inkml:trace>
  <inkml:trace contextRef="#ctx0" brushRef="#br0" timeOffset="150478">22552 3018 3912 0,'0'0'2841'0,"0"0"-401"16,0 0-839-1,-11 6-73-15,11-6 128 16,-4 0-471-16,4 2-377 16,-3-2-152-16,3 0-200 0,0 2-64 0,0-2-96 31,0 0-64-31,0 0-24 15,0 0 24-15,0 0-40 0,0 0-71 16,0 0-121-16,0 0 8 16,0 0 72-16,0 0-80 15,0 0-56-15,7 0 48 0,2 0 8 31,8 0 0-31,-1-2 8 0,3 0 8 16,0-2-16-16,4 2 8 16,1 0 56-16,2 0-48 15,-3 2-16-15,-4 0 0 0,-3 0 0 16,4 0-40-16,-6 0 40 15,1 0 8-15,-2 0 8 0,-2 0 0 32,-3 0-8-32,2 2 40 15,-2 0-48-15,-2 0 0 16,-1 0 8-1,2 0-8-15,-3-2 0 0,-2 2 0 0,1-2 8 0,0 2-8 16,1-2 48-16,-4 0-40 16,0 0-8-16,1 0 8 15,-1 0 0 1,0 0 64-16,0 0-24 15,4 0-48-15,-4 0-857 16,0 0-4704-16</inkml:trace>
  <inkml:trace contextRef="#ctx0" brushRef="#br0" timeOffset="158319">22221 3206 368 0,'0'-2'2104'0,"0"2"-1344"15,0 0-368-15,0 0 440 16,0 0-231-16,0 0-345 16,0 0-104-16,0 0 32 15,0 0 320-15,0 0 488 16,0 0 272-1,0 0 9-15,0 0-249 0,0 0-64 0,0 0 48 16,0 0-256 0,0 0-216-16,0 0-199 15,0 0-81-15,0 0-64 16,0 0-40-16,0 0 48 0,0 0 104 15,0 0 184-15,0 0-80 16,-5 0 32-16,0 0-88 0,4 0-80 31,-4 0-120-31,0 0-96 16,2 2 16-16,0 0 16 15,-2 0-72-15,1 2 56 0,-2-2-24 16,1 5 24-16,-3-1-64 16,-2 3-8-1,-1 6 0-15,-2 0 0 16,-3 2 0-16,1 0 8 15,-1 2 8-15,2-4-8 0,-1 2-8 16,4-5 56-16,0-2-8 0,1-2-40 16,2-2 80-16,1-2 88 15,3 0 16-15,-3-2 185 16,2 1-9-1,0 0-200-15,1-1-96 16,0-2-64-16,3 0 120 0,1 2-128 16,0-2-24-16,0 0-408 0,0 4-913 15,0 0-2848-15,0-2-5577 16</inkml:trace>
  <inkml:trace contextRef="#ctx0" brushRef="#br0" timeOffset="158840">21930 3385 5353 0,'0'0'2520'0,"0"0"-711"16,0 0-41-16,0 0 168 16,0 0-431-1,0 0-609-15,0 0-256 0,-8-15-208 16,5 18-344-1,0 9-32-15,-2 5 16 0,0 4 8 0,5 1-80 16,-5 1 0-16,5-4 48 0,0-1 16 16,0-2-64-1,0-3-56-15,0-6 56 16,0-1 8-16,0-4 0 15,0-2 56 1,0 0 32-16,0 0 96 0,0 0 80 0,0 0-72 16,0 0-120-16,0 0-80 31,0 0-24-31,10 0-56 0,6-4 32 15,5-4-56-15,5-1 88 16,9-4-464-16,-4 3-872 16,-12 3-2793-16</inkml:trace>
  <inkml:trace contextRef="#ctx0" brushRef="#br0" timeOffset="161496">21669 3637 4352 0,'0'0'4209'16,"0"0"-2904"-16,-4 0-513 16,4 0 344-16,0 0-32 15,0 0-568-15,4 0-352 0,9 0 441 16,4 0 39-16,3 0-344 15,2 0 16-15,-1 0-64 16,0 0-264-16,-3 0 40 0,-3 0-24 16,-4 0-24-16,-5 0-224 15,-2 0-88-15,0 0-208 0,-4-2 192 16,0 1 176-16,0-1 144 15,-4 0-80 1,-9 0 88-16,1 0-56 0,1 0 56 16,3 2 0-16,2 0 184 15,2 0-40-15,3 6-88 16,1 11-40-16,0 9 40 0,0 6 176 15,0 4-32 1,0-1 0-16,5-3 8 16,1-3-56-16,0-8 0 15,-4-3-136 1,1-8 40-16,-3-2-40 0,2-5-24 0,-2-3 8 15,0 0-128-15,10 0-544 0,-4-3-1665 32,2-9-3952-32</inkml:trace>
  <inkml:trace contextRef="#ctx0" brushRef="#br0" timeOffset="161787">21998 3700 4216 0,'0'0'2761'0,"0"0"-777"16,0 0-47 0,0 0-393-16,0 0-424 0,0 0-431 0,0 0-465 15,0 0-16-15,0 0-200 31,0 0 160-31,-29 106-56 0,29-94-112 0,6-2 0 16,11-3-56-16,0-5-56 16,3-2 56-1,4 0-496-15,0-13-929 0,13-17-527 16,-8 2-2345-1,-6 1-1656-15</inkml:trace>
  <inkml:trace contextRef="#ctx0" brushRef="#br0" timeOffset="161996">22198 3624 3208 0,'0'0'2753'0,"0"0"-465"0,0 0-111 0,0 0-289 16,0 0-624-16,0 0-647 16,-24 36-313-16,24-6 8 0,0 4 40 15,0 2-160-15,0 0-96 0,0-2 8 16,2-4-104-16,7-6 8 31,-2-4 0-31,1-4-8 16,-3-7-48-16,0-3-224 0,-4-4-744 15,-1-2-945-15,0 0-984 16,0-4-4720-16</inkml:trace>
  <inkml:trace contextRef="#ctx0" brushRef="#br0" timeOffset="162332">22174 3541 3648 0,'0'0'2129'16,"0"0"-689"-16,0 0-176 0,0 0-472 15,0 0-103-15,0 0-225 16,0 0-24-16,0 0-208 0,112-6-16 0,-98 16 64 31,1 3-104-31,-4-2 152 16,-3 1 136-1,2 1 0-15,-7 0-112 16,0 4 313-16,-3 0-161 0,0 2 232 0,0 0-240 16,-8 0-144-16,-6-3-296 0,-3 2-56 31,3-4-1504-31,-2-6-3201 0</inkml:trace>
  <inkml:trace contextRef="#ctx0" brushRef="#br0" timeOffset="167277">22592 3768 2904 0,'0'0'2089'16,"0"0"-825"-16,0 0-192 31,0 0-16-31,-4 0-55 0,2 0-81 15,2 0-216-15,0 0 56 16,0 0 168-16,0 0-32 0,-2 0-31 16,2 0-57-16,0 0-176 15,0 0-128-15,0 0 48 16,-1 0-64-1,1 0-128 1,0 0-96-16,0 0-16 0,0 0-56 0,0 0-32 16,0 0 9-16,0 0-89 0,0 0 160 15,0 0-64-15,0 0-104 0,0 0-72 16,0 0 48-1,0 0 96-15,0 0-88 16,0 0-48 0,0 0-16-16,0 0 16 0,0 0-16 15,0 0 8-15,0 0 0 0,0 0-24 16,9 0 24-16,8 0 8 31,0 0 0-31,1-2 8 0,5 0-16 31,-4 0 0-31,4 0 0 16,-1 2 56-16,-1 0-56 0,5 0 8 15,0 0-24-15,1 0 24 16,-2 0-8-16,0 0 16 16,-2 2-16-16,-4-2 8 0,-2 2-56 15,-3-2 112-15,-3 0-64 31,-2 0 0-31,-5 0 0 16,1 0 0-16,-3 0 24 0,1 0 16 16,-3 0-40-16,2 0 0 15,-2 0 56-15,1 0-32 0,1 0-24 0,1 0 0 16,-1 0 8-16,-2 0 40 15,0 0-48-15,3 0 0 16,-3 0 8-16,0 0-8 0,0 0 0 16,0 0 8-1,0 0 152-15,0 0-160 16,0 0-240-16,-13-2-1297 0,-3-2-10057 15</inkml:trace>
  <inkml:trace contextRef="#ctx0" brushRef="#br0" timeOffset="168060">22915 3656 1072 0,'0'0'7505'0,"0"0"-5048"0,0 0-545 16,0 0 89-16,0 0-505 31,0 0-832-31,0 0-544 0,33 4-112 15,-12 7 192-15,8 2-72 16,0 3 120-16,0-2-176 16,-2 0 104-16,-6-3-104 0,-3 0-72 15,-7-5 8-15,-6 0-8 16,-2-2 72-1,1-2-8-15,-4-2-64 0,0 1 192 16,0 1 105 0,0 7 231-16,-12 5-120 0,-10 8-160 15,-9 4-248-15,-6 4-568 0,-10 4-937 16,8-9-3408-1,10-10-3833-15</inkml:trace>
  <inkml:trace contextRef="#ctx0" brushRef="#br0" timeOffset="169250">23536 3656 3880 0,'0'0'2161'0,"0"0"279"16,0 0-167-16,0 0-81 0,0 0-519 15,-15-30-321-15,2 28-480 16,-10 2-312-16,-2 0-384 0,-4 13 0 16,-1 8-96-16,3 3 8 31,8-4-80-31,6-4 112 15,8-4-120-15,5-5-104 0,0 2 104 32,5-3 0-32,16 0-8 0,0-2 24 15,5 0 48-15,3-2-64 0,-2-2-32 16,1 1 32-1,-7 1 88-15,0 1-80 0,-7 1-16 16,-4 2-8-16,-5 0-56 0,-5 2 64 16,0 4 16-16,0 4-8 15,-18 2 168-15,-8 5-72 0,5-6-96 0,-2-4-16 31,2-13-448-31,8 0-1368 16,2-11-3185-16</inkml:trace>
  <inkml:trace contextRef="#ctx0" brushRef="#br0" timeOffset="169506">23589 3662 4889 0,'0'0'4448'0,"0"0"-3511"15,0 0 1111-15,0 0-303 0,0 0-569 31,0 0-536-31,119 9-184 16,-93-7-288-16,-3-2-120 16,-1 0-48-16,-2 0-784 0,-7 0-1409 0,-7 0-3000 15</inkml:trace>
  <inkml:trace contextRef="#ctx0" brushRef="#br0" timeOffset="169730">23673 3551 7257 0,'0'0'2569'0,"0"0"-321"0,0 0-231 0,0 0-529 16,0 0-728-16,0 0-184 16,0 0-56-16,-13 137-144 0,13-93-160 31,0-2-112-16,0-4-56-15,6-8-48 0,6-5-48 0,1-10-576 16,8-11-808-16,-7-4-1785 16,2 0-3736-16</inkml:trace>
  <inkml:trace contextRef="#ctx0" brushRef="#br0" timeOffset="170127">23831 3668 5537 0,'0'0'4577'0,"0"0"-3057"31,0 0 208-31,0 0-567 16,0 0-233-16,0 0-360 0,-5 118-336 0,5-92-136 15,0-3-40-15,0-8-56 16,5-7-56-16,5-4-8 15,1-4-80-15,0 0-8 16,4-10-136 0,1-10 112-16,-3-8-488 15,0-2-64-15,-3-3-321 0,-6 4 201 16,-2 3 616-16,-2 6 232 0,0 8 624 15,0 5 568-15,0 5 49 16,0 2-281 0,0 0-480-16,0 0-296 15,2 5-184-15,6 9 0 16,1 1 40-16,-1 4-40 0,4-1 0 15,-1-4 0-15,-3 0-360 16,5-8-928-16,-3-2-1401 0,-4-4-3368 16</inkml:trace>
  <inkml:trace contextRef="#ctx0" brushRef="#br0" timeOffset="170606">24059 3377 5945 0,'0'0'2360'0,"0"0"-1223"16,0 0-425-16,0 0 72 15,0 0 968-15,0 0-327 0,13 98-489 16,-13-52-304-1,0 4-256-15,0 1-160 16,0-5-48-16,0-7-112 0,0-9-40 16,-2-9 32-16,2-11-40 15,0-4-8-15,0-6 56 0,0 0 40 16,0 0-96-16,0-12-40 15,0-9-336 1,0-4 40-16,0-3 32 16,0 2 248-16,11 1-120 0,1 8 176 15,1 4 8-15,1 8-8 16,-3 3-8-16,4 2 0 15,-2 0-8 1,-2 5 16-16,0 10 64 16,-2-1 40-16,-1 2 112 0,-2 2-152 15,-4-4 48-15,-2 0-104 16,0-3 48-16,0 2 16 15,0-1 120-15,-5 0 8 0,-6 2-104 32,-4-3-16-32,-3 2-80 15,-8-3-224-15,2-4-1168 0,6-4-6114 0</inkml:trace>
  <inkml:trace contextRef="#ctx0" brushRef="#br0" timeOffset="180155">23592 4106 4416 0,'0'0'2169'0,"-6"0"-769"16,2 0-136-16,0 0 169 15,-1 0-225 1,-2 0 16-16,-1 0-576 16,0 0 9-16,-2 0-425 15,1 2 8-15,-1-2 24 0,4 0 208 16,-1 0-240-16,-4 0-88 15,3 0 8 1,-2-2 8-16,-1-5 136 0,-2-1 0 0,1-3 0 31,-7 0-136-31,1-3-64 16,-3-1 8-16,4 2-40 0,-3-4 16 15,4 2 0-15,-3-2-16 16,4 4-56-16,-3-4 0 0,9 6 8 31,-1-4-16-31,2 5 8 16,-2-1-8-1,4 0 8-15,-1-1 56 16,2 1-64-16,-3-2 0 0,0-1 0 16,0-4 0-16,2 0 8 15,-1-2-8 1,-1-2-112-16,5-3 112 0,1 4 56 15,-1 3-56-15,3-1 0 16,0 4 0-16,0 1-72 16,0 1 144-16,0 2-144 0,0-4 72 15,0 4 0-15,5-6-72 16,3 2 72-16,8-6-24 15,0 2-32-15,4-4 40 0,-1 1 8 16,4 2 0-16,-4 0 8 0,4 2 64 16,-7 2-64-16,0 2-24 15,-1 0 16-15,1 3 0 0,1 2 0 31,3-1 8-31,2-1 0 16,1 2 8 0,-4-1 0-16,7-1-8 0,-1 1 56 0,-3 3-56 15,2-1 0-15,-1 1-16 16,3 3 8-16,-4 0 8 0,3 4-64 31,-1 0 64-31,0 0-8 16,2 0 0-16,-2 0 0 15,2 0 0-15,1 2 8 0,4 2 48 0,-3 1 104 16,1-1-128-16,1 0-16 15,-1 0-8-15,-4 2 32 16,-1 1 16 0,-2 2-48-16,1-1 0 15,-4 2 8-15,-1 2 48 16,3-2-8-16,-3 0-48 0,1-2 8 15,1 0 56-15,-1 0-64 0,-1-2 48 16,0-2-40 0,-1-1 0-16,-2 4 0 15,1-3 0-15,-5 2-8 16,1 0-64-16,-1 2 64 15,2 0 8-15,-2 2 0 16,5 2 8-16,-3-2-8 0,3 0 8 0,-3 0-8 31,0 0 0-31,0 0 8 16,-1-2-8-16,-1 3 0 15,0-4-8-15,-4 1 8 0,-1 3-8 16,4-3 0-16,-2 1-24 16,-5-1 24-16,2 5 8 0,1-4 72 15,-2 6-72-15,0-1 40 31,0-3-40-31,-3 4 48 16,-1-4-8-16,0 0-40 0,0-3 40 16,0 2 104-16,0-3 1 15,0 4 15 1,0-1-40-16,0-1 40 0,0 4-48 15,-5 1-72-15,-6 0 32 16,5 0-8-16,-6 0 32 16,4-2-16-16,-3 0-40 0,0 0-40 15,-2-2 208-15,-2 2-96 16,1-2-24-16,1-2-16 15,-2 0 16-15,-1 1-88 16,2-2 8-16,-3 1-8 31,0 2 96-31,0 1-104 16,-2-2 0-16,-4 1 0 0,-1 1 0 15,2-4 0-15,-3-1 48 16,1 0-48-16,2-1 8 0,2-3 8 16,-1 0 40-16,3 0-48 15,4-2 0-15,-2 2-8 0,-2-2 0 16,2 2 0-16,-4 2-136 15,1-3 128-15,-4 1-96 0,-4-2 96 16,-2 2 0-16,5-2 0 31,-7 0-8-31,4 0 8 16,4 0 8-16,2 0 0 0,0 0 0 15,3 0-8-15,-1 0-8 32,-2 0-144-32,3 0 24 15,0 0 32-15,-1 0 0 0,3 0 96 16,-4 0-56-16,3 0 64 0,4 0 0 15,3 0 0-15,4 0 0 0,2 0 0 16,4 0 56 0,0 0-40-1,0 0-16-15,0 0 0 16,0 0-96-16,0 0-256 0,0 0-553 15,12 0-1007-15,-4-2-4305 16</inkml:trace>
  <inkml:trace contextRef="#ctx0" brushRef="#br0" timeOffset="191794">22568 3180 2936 0,'0'0'1753'0,"0"2"-505"16,0-2 336-16,-1 2 192 0,-4 0-415 15,3 1-401-15,-3-3 16 16,2 2-240-16,1-2-184 0,2 0-7 31,0 0-25-31,0 0-104 16,0 0 64-16,0 0-72 0,-1 0-72 15,1 0 0-15,0 0-24 16,0 0-32-16,0 0-104 0,0 0-24 16,0 0-64-16,0 0-80 15,0 0 32-15,0 0-32 31,0 0-8-31,0 0 48 0,0 0-48 16,0 0-8-16,0 0-8 16,0 0 8-16,0 0-48 0,0 0 48 15,0 0 8-15,0 0-48 16,0 0 0-1,0 0 48-15,0 0-8 16,0 0-64-16,0 2 0 0,0 0 72 16,0 0-40-16,0 1 32 15,0-3 16-15,0 2-16 16,0 0 40-16,0 0-32 15,0 0 0-15,1 2-8 16,4 0 8-16,0 3 0 16,2 1-24-1,-3-3-24-15,1 3 96 0,3 1-48 0,-4-1 0 16,4-1 0-16,-2 3 0 15,2 3 8 1,3 0-8-16,-4 2 0 16,3 0 0-16,-4 0 0 0,2-3 8 15,0 0 40-15,-1-2-48 16,1-2 0-16,-5-2 0 15,5-1-8-15,-6 0 0 0,1-3-64 32,3 2 64-32,-4 0 16 15,1-2-8-15,2 2 0 0,-2 2-40 16,4-2 40-16,-2 2 0 15,-2-2 64 1,0 0-64-16,0-2-8 0,-1 0 8 0,-2-2 0 31,0 2 8-31,0-2 48 0,0 0 24 16,0 0 64-16,0 0 104 0,0 0 40 15,0 0-240-15,0-16-48 16,0 0-1808-16,0-3-5938 16</inkml:trace>
  <inkml:trace contextRef="#ctx0" brushRef="#br0" timeOffset="192594">22605 3417 5281 0,'0'0'2544'0,"0"0"-1744"16,0 0 361-16,0 0 271 0,0 0-352 31,0 0-656-31,0 4-240 16,10 8 192-16,1 2-32 0,4 0-40 15,1 4-103-15,2-1-9 16,-5-2 48-16,1 2-96 16,-6-6-136-16,2-1-8 0,-2-1 8 31,-3-3 96-31,0-4-32 15,0 0-64-15,-5-2-8 0,1 0 8 16,-1 0 0 0,0 0 224-1,0 0 128-15,0-6 256 0,0-11 40 16,0 0-176-16,3-4-408 0,1 1-16 15,4 1-56-15,3-8-840 16,-1 7-1416-16,-4 4-5714 0</inkml:trace>
  <inkml:trace contextRef="#ctx0" brushRef="#br0" timeOffset="193612">23080 3146 4961 0,'0'0'3080'0,"0"0"-1519"16,0 0-721-16,0 0-168 0,0 0-384 0,0 0-208 15,0 8-8-15,3 4 0 16,10 6 56-16,3 4 32 0,5 5 64 31,2 3-56-31,1 2 208 16,4 0-280-16,-2-2 32 15,-1-2 208-15,-4-4-136 0,0-6-120 16,-8-4 32-16,-3-6-112 0,-2-2 16 31,-5-4 56-31,-3-2 64 31,0 0 297-31,0 0 255 16,0 0-88 0,0 0-560-16,0-20-40 15,0 0-1689-15,-9 2-2823 0</inkml:trace>
  <inkml:trace contextRef="#ctx0" brushRef="#br0" timeOffset="194093">23298 3289 6409 0,'0'0'2904'16,"0"0"-1607"-16,0 0-289 15,0 0-40 1,0 0-584-16,0 0-384 31,0 0 48-31,8 32-48 0,-1-13 80 16,1 2-24-16,-2-1-48 15,4-1 104-15,-4 0-16 16,-1-3-88-16,0-4-8 0,-2-4-8 15,0 0 8-15,1-3 64 16,-3-4-56-16,-1 1-8 0,0-2 32 16,0 2 16-16,0-2-24 15,0 0 168-15,0 0 72 16,0 0 65-16,0 0 119 0,0 0-88 15,0 0-216-15,-9 0 32 16,-1 0-88-16,0 0-72 0,-4 0-32 16,2 0 16-1,-17 0-488 1,5 0-985-16,2-5-3904 0</inkml:trace>
  <inkml:trace contextRef="#ctx0" brushRef="#br0" timeOffset="195286">23437 4085 5025 0,'0'0'4264'0,"0"0"-2807"0,0 0 31 16,0 0 248-16,0 0-471 15,0 0-561-15,0 0-576 32,0 0-128-32,19 4-88 0,-2-4 88 15,0 2 160-15,4 0 128 16,-3-2 32-16,0 0 32 0,-4 0-184 15,1 0-48-15,-5 0 32 16,-2 0-96-16,-5 0 40 31,0 0-88-31,-1 0 64 0,-2 0-64 0,0 0 104 16,3 0-112-16,-3-4-752 15,0-5-1864 1,0 0-6186-16</inkml:trace>
  <inkml:trace contextRef="#ctx0" brushRef="#br0" timeOffset="198256">23626 4033 3016 0,'0'0'2297'15,"0"0"-1073"-15,0 0 160 0,0 0 433 16,0 0-433-16,0 0-320 15,0 0-256-15,0 0-64 16,0 0-183-16,0 0-233 0,0 0-200 16,0 0-128-16,0 0-584 15,0 0-3537-15</inkml:trace>
  <inkml:trace contextRef="#ctx0" brushRef="#br0" timeOffset="199841">23647 4051 2632 0,'0'0'2945'0,"0"0"-1369"15,0 0-160-15,0 0-71 16,0 0-225-16,0 0-424 16,0 0-232-16,0 0 24 15,-3 0 72-15,3 0-32 16,-2 0-143-16,-3 0 175 0,-1 0-160 15,-1 0 48-15,1 0 32 16,-5 0-200-16,1 0 104 16,2 0-56-1,0 2-144-15,0-2-96 16,1 0-16-16,1 0-56 0,1 0-8 15,0 2 0 1,5-2 0-16,-3 0-8 0,3 0 8 16,0 0-8-16,0 0-336 0,-3 0-528 31,3 0-1593-31,-2 0-6472 0</inkml:trace>
  <inkml:trace contextRef="#ctx0" brushRef="#br0" timeOffset="206728">22400 4117 4152 0,'0'0'2777'16,"0"0"-1249"-16,0-2 129 16,0 2 23-1,0 0-304-15,0 0-536 0,0 0-287 16,0 0-145-1,0 0-184 1,0 0-152-16,0 0-64 16,0 8 80-16,0 2 0 0,0 6-80 0,3 2-8 15,-3 4 0-15,0 0-600 16,0 6-1425-16,0-6-2144 0,0-4-728 15</inkml:trace>
  <inkml:trace contextRef="#ctx0" brushRef="#br0" timeOffset="207053">22315 4243 3712 0,'0'0'1825'0,"0"0"-425"15,0 0-232 1,0 0-312-16,0 0-175 16,0 0-201-16,0 0-240 0,0 0-40 15,101 102-112-15,-91-100 64 16,-2-2 24-16,-3 0 232 15,3-4 40 1,3-14 32-16,7-16-480 16,-2 4-544-16,-1 5-4217 0</inkml:trace>
  <inkml:trace contextRef="#ctx0" brushRef="#br0" timeOffset="207774">22702 4464 5617 0,'0'0'4329'0,"0"0"-2937"15,0 0-184-15,0 0 393 32,0 0-521-32,0 0-664 15,-5 52-96-15,5-18 32 0,0 6 24 16,0 2-248-16,0 0-72 15,0-6-56-15,0-5-384 0,0-11-160 16,0-6-712 0,0-14-1257-16,0 0-2520 15,0-2-1880-15</inkml:trace>
  <inkml:trace contextRef="#ctx0" brushRef="#br0" timeOffset="207993">22686 4490 3488 0,'0'0'2345'0,"0"0"-1201"15,0 0 416-15,0 0-231 0,0 0-201 16,0 0-168-16,0 0-96 16,95 17-152-1,-80-4-127-15,-9 1-129 16,1 0 232-16,-7 4-136 15,0 0-88-15,0 5-152 0,-16 0-312 16,-5 11-216-16,0-8-1752 16,6-4-5058-16</inkml:trace>
  <inkml:trace contextRef="#ctx0" brushRef="#br0" timeOffset="208353">22928 4564 7401 0,'0'0'2233'0,"0"0"-1145"16,0 0 40-16,0 0-408 0,0 0-160 15,0 0-304-15,-59 62-208 16,57-49-40-16,2-4-8 15,0-1 0 1,0 0-392 0,0-3-480-16,8-5-456 0,3 0-353 0,4 0-423 15,-5-7 64-15,2-7 351 0,0 3 73 16,-7 0 1616-16,1 5 1384 15,-4 4 64 1,-2 2 521-16,0 0 151 16,0 0-671-16,0 0-601 15,0 10-424-15,0 3-152 0,1-2-272 16,4 1-712-16,-2-2-2273 15,-3-4-2440-15</inkml:trace>
  <inkml:trace contextRef="#ctx0" brushRef="#br0" timeOffset="208517">22928 4564 2864 0,'60'77'2185'0,"-52"-81"-593"15,0 1 192-15,7-1-743 16,-2 0-289-16,4 2-400 0,-4-2-192 31,5 0-160-31,-7-2-312 16,1-2-744-16,-7 2-1377 15,-5 0-360-15</inkml:trace>
  <inkml:trace contextRef="#ctx0" brushRef="#br0" timeOffset="208671">23038 4514 2560 0,'0'0'2737'0,"0"0"-97"15,0 0-479-15,0 0-1113 16,0 0-624-16,-8 27 8 0,8 0 8 16,0 3-136-16,0 2-208 0,3-2-96 31,7-4-512-31,9-5-1200 15,-1-10-1281-15,-2-7-1048 0</inkml:trace>
  <inkml:trace contextRef="#ctx0" brushRef="#br0" timeOffset="208971">23179 4584 3504 0,'0'0'2929'0,"0"0"-745"31,0 0-583-31,0 0-729 0,0 0-408 15,0 0-224-15,0 0-48 16,-46 53-184-16,46-44-8 16,0-1 0-16,8-2-8 0,1-4-48 15,0-2-96-15,-1 0-176 16,2 0 40-16,-4-4-256 0,3-6-248 15,-5 1-89-15,1-2 337 0,-3 3 296 16,-2 4 248-16,3 2 880 16,-3 2 321-16,0 0-257 0,0 0-264 15,0 0-600-15,3 2-72 16,5 6-8-16,2 5-536 0,0-4-1280 15,-4-3-3130-15</inkml:trace>
  <inkml:trace contextRef="#ctx0" brushRef="#br0" timeOffset="209136">23179 4584 5457 0,'142'6'2048'0,"-142"-6"-1416"31,6 0-40-15,2 0-328-16,0 0-208 0,2 0-56 0,3 0-136 15,-5 0-2208-15,0 0-4224 0</inkml:trace>
  <inkml:trace contextRef="#ctx0" brushRef="#br0" timeOffset="209511">23408 4479 3408 0,'0'0'2369'0,"0"0"-1281"0,0 0 528 0,0 0-351 16,0 0-433-16,0 117-472 16,0-91-200-16,0-4-112 0,0-4-40 15,2-7-8-15,7-6-280 16,1-3-488 15,-2-2 7-31,3 0-7 16,2-6 328-16,-1-6-88 15,0 0 216-15,0 1 240 0,-6 2 72 16,-1 5 72-16,0 0 88 0,-5 4 256 15,2 0 272-15,-2 0-136 16,0 0-167-16,0 0-273 16,-4073 0-112-16,8146 0-777 0,-4073 0-551 15,0 0-1953-15</inkml:trace>
  <inkml:trace contextRef="#ctx0" brushRef="#br0" timeOffset="209754">23576 4532 4504 0,'0'0'1113'0,"0"0"-425"15,0 0 208-15,0 0 176 16,0 0-624-16,0 0-256 31,8 105-192-31,0-98 0 0,-5-3-328 16,7-4-600-16,-2 0 160 15,2 0 104-15,1 0 240 0,-3-4 88 0,0-1 280 16,2 3 56-16,-5-1 120 16,0 3-32-16,-2 0 8 15,2 0 8-15,1-2-104 16,1-2-48-1,-3-2-1673-15</inkml:trace>
  <inkml:trace contextRef="#ctx0" brushRef="#br0" timeOffset="209966">23742 4438 2784 0,'0'0'4049'16,"0"0"-3521"-16,0 0 264 0,0 0 192 15,0 0-231-15,0 122-225 31,0-92-304-31,3-4-168 0,-1-1-48 16,3-8 16-16,0-2-24 16,-4-8-296-16,3-3-833 15,-1-4-903-15,0 0-24 0,-1-2-257 0</inkml:trace>
  <inkml:trace contextRef="#ctx0" brushRef="#br0" timeOffset="210266">23834 4570 1592 0,'0'0'1408'16,"0"0"-416"-16,0 0 73 0,0 0-553 15,0 0 168-15,0 0 136 16,12 8-64 0,-12 2-56-16,0 2-232 15,0 0-272-15,-4-2-72 0,-2 2-72 16,-1-2-40-16,1-2 0 15,1-2 17-15,0-4-25 0,4 0-321 16,1-2 145 0,-4073 0-120-16,8146 0-120 15,-4073 0 344-15,0 0 72 0,0 0 0 16,9 0 208-16,4 0 0 15,0-2-80-15,3 0-64 16,4 0-64-16,-7 2-272 0,1-2-1400 16</inkml:trace>
  <inkml:trace contextRef="#ctx0" brushRef="#br0" timeOffset="211448">24114 4742 2712 0,'0'0'968'0,"0"0"-728"16,0 0-120-16,0 0-32 0,0 0-88 15,0 0-352-15,0 0-704 0</inkml:trace>
  <inkml:trace contextRef="#ctx0" brushRef="#br0" timeOffset="212899">23946 4805 8849 0,'0'0'2121'31,"0"0"159"-31,0 0-415 0,0 0-417 16,0 0-752-16,0 0-424 0,0 0-96 16,-21 108-96-16,16-76-24 15,3-4-56 1,2-6-160-1,0-9-784-15,0-13-744 0,0 0-945 16,-1-11-2880-16</inkml:trace>
  <inkml:trace contextRef="#ctx0" brushRef="#br0" timeOffset="213040">23933 4761 5025 0,'0'0'2896'16,"0"0"-1608"-16,0 0 457 16,0 0-161-16,0 0-488 15,0 0-527-15,55 117-305 0,-46-96-160 16,-1-5-104-16,1-6-553 15,2-10-1695-15,0 0-2145 0,0 0-1752 16</inkml:trace>
  <inkml:trace contextRef="#ctx0" brushRef="#br0" timeOffset="213216">23933 4761 4961 0,'156'17'4232'0,"-156"-17"-2807"0,0 0 183 16,0 0-104-16,0 0-559 31,0 15-537-31,0 6-208 0,-6 7-128 15,1 3-72-15,-1 1-40 0,1-2-968 16,2-8-1425-16,-2-6-2264 16,5-10 1456-16</inkml:trace>
  <inkml:trace contextRef="#ctx0" brushRef="#br0" timeOffset="213399">24093 4788 3216 0,'0'0'1745'16,"0"0"343"-1,0 0-560-15,0 0-447 0,0 0 599 16,0 0-440-16,53 45-576 15,-40-21-384-15,-2-5-152 16,4-2-128-16,-6-9-536 0,4-8-1608 16,-1 0-1065-16,-3-10-1488 15</inkml:trace>
  <inkml:trace contextRef="#ctx0" brushRef="#br0" timeOffset="213594">24254 4648 3592 0,'0'0'4713'0,"0"0"-3216"15,0 0-377-15,0 0-112 0,0 0-456 16,-8 81-336-16,-2-35-16 16,2 4-96-16,2-4-96 0,1-4-8 15,0-10-128-15,4-12-448 16,1-8-720-16,0-12-280 15,0 0-945-15,0-14-2880 0</inkml:trace>
  <inkml:trace contextRef="#ctx0" brushRef="#br0" timeOffset="213798">24277 4658 3896 0,'0'0'4121'16,"0"0"-3521"-16,0 0-184 16,0 0 601-16,0 0 207 15,0 0-224-15,0 0-432 16,30 111-256-16,-21-81-160 0,-3-4-32 15,2-1-8-15,-1 0-104 16,-3-3 40-16,1-2-48 16,-2-2-296-16,-3-4-1088 0,0-2-1761 31,0-6-2304-31</inkml:trace>
  <inkml:trace contextRef="#ctx0" brushRef="#br0" timeOffset="213973">24253 4835 4416 0,'0'0'5258'0,"0"0"-4570"0,0 0-208 16,0 0-16-16,0 0-144 15,58-8-152-15,-39 8-168 0,0 0-16 31,-4 0-1592-31,-2 0-3753 0</inkml:trace>
  <inkml:trace contextRef="#ctx0" brushRef="#br0" timeOffset="214211">24475 4690 5945 0,'0'0'2592'0,"0"0"-1039"0,0 0 103 16,0 0-480-16,0 0-824 15,-17 51-224-15,7-21 8 16,7 0 32-16,0-2-88 0,3-7-32 16,0-2-48-16,0-8 16 0,0-2 72 15,6-3 0-15,4-4-23 16,1-2-17-1,3 0-48-15,9-10-457 0,0-4-1391 0,-10-2-3225 16</inkml:trace>
  <inkml:trace contextRef="#ctx0" brushRef="#br0" timeOffset="214527">24727 4767 2712 0,'0'0'6481'0,"0"0"-5296"15,0 0-857-15,0 0-288 16,0 0-40-1,0 0-632-15,0 0-1665 16</inkml:trace>
  <inkml:trace contextRef="#ctx0" brushRef="#br0" timeOffset="214703">24727 4767 3264 0,'134'19'4617'0,"-130"-19"-4145"0,0 0-288 15,3 2-40-15,-1 1-136 16,4-1-8-16,-2 0-360 0,0 0-1592 31,-1 0-3617-31</inkml:trace>
  <inkml:trace contextRef="#ctx0" brushRef="#br0" timeOffset="214774">24970 4776 3208 0,'0'0'1977'0,"0"0"-1457"0,0 0-520 16,0 0-1008 0</inkml:trace>
  <inkml:trace contextRef="#ctx0" brushRef="#br0" timeOffset="216612">23960 5232 5369 0,'0'0'2536'0,"0"0"-1063"15,0 0-513-15,0 0-216 16,0 0 32 0,-108 54-216-16,87-29-176 15,8 4-24-15,5-1-128 0,8 4-40 16,0 2 200-16,0 1 321 15,13-1-257-15,2-4-104 32,1-2-128-32,1-5-56 0,3-2-96 15,-4-5-72 1,13-10-776-16,-5-4-1473 0,-1-2-3016 0</inkml:trace>
  <inkml:trace contextRef="#ctx0" brushRef="#br0" timeOffset="217397">24047 5192 4352 0,'0'0'1601'15,"0"0"223"1,0 0-256-16,0 0-183 15,0 0-265-15,128-28 136 0,-97 24-368 16,-1-1-175-16,6 3-425 16,-1 2-136-1,4 0 48-15,2 0 120 0,1 0-16 0,-2 0-104 47,0 2-64-47,-1 5-64 0,-5-1 8 16,-3 0-64-16,-1 1-8 15,-5 2 8-15,-6 3-8 0,-1-1 40 16,-2 4 8-1,-2 0-48-15,-6 4-8 0,-1-2 0 16,-1 2 0-16,-4 1-8 0,3 0-8 16,-2 2 16-16,-3 2 16 15,0-1-8-15,0-2-8 0,0-1 0 16,0-4 0-16,0-3-96 15,0-6 96-15,0 1 40 16,0-4-32-16,0 1 0 0,0 1 0 16,-3-1 0-1,-5 3 16-15,0 3-24 16,-4 1 16-16,1-1-16 15,-3 2 8-15,1-1-8 0,-2-3 0 16,-3 2 0 0,5-3 16-16,-6-1-8 15,0 0 0-15,-1-1 0 0,-2 2 0 16,-1 0 40-16,-8 2 16 15,-6 2-48-15,2-2 72 16,-4-2-40-16,2-2 224 0,-2-6-64 31,4 0-88-31,-3 0-48 0,3-14-72 16,1-2-16-16,3-2 16 15,5 2 0-15,2 2-64 16,6 4-184-16,1 2-32 0,4 3-248 16,1 5-384-16,-5 0-1177 31,5 0-2480-31,-1 3-2376 15</inkml:trace>
  <inkml:trace contextRef="#ctx0" brushRef="#br0" timeOffset="217925">24089 5314 4488 0,'0'0'4489'16,"0"0"-2992"-16,0 0 271 0,0 0-464 15,0 0-391-15,-77-8-401 32,53 22-152-32,3 2-208 0,3 2-56 15,7 0-80-15,7-4-16 16,4-2 0-16,0-1-80 15,0-4-16 1,12-1 88-16,1-2 8 0,3 2 0 0,-2-1 0 16,2-3 8-16,1 2-8 0,-4-1 8 31,-1 1 0-31,-7 0-8 15,2 2 8-15,-6 3 0 0,-1 0 64 16,0 3 0-16,0 5 56 16,-6 0-128-1,-17 2-344-15,4-4-1521 16,1-6-4592-16</inkml:trace>
  <inkml:trace contextRef="#ctx0" brushRef="#br0" timeOffset="218101">24094 5402 5009 0,'0'0'2296'0,"0"0"-616"16,0 0-311-16,0 0-825 16,0 0-312-16,0 0-120 15,0 0-112-15,123-22-952 0,-112 22-1617 31,-4 0-1544-31</inkml:trace>
  <inkml:trace contextRef="#ctx0" brushRef="#br0" timeOffset="218296">24094 5402 1712 0,'105'-98'5657'16,"-105"98"-4545"-16,0 7-632 15,0 12 1169-15,-1 9-241 16,1 2-424-16,0 4-144 0,-4-2-439 15,4-4-273-15,0-5-120 16,0-6 32 0,0 2-40-1,0-10-1185-15,0-1-3064 0</inkml:trace>
  <inkml:trace contextRef="#ctx0" brushRef="#br0" timeOffset="218703">24290 5390 3440 0,'0'0'4769'16,"0"0"-3945"-16,0 0-391 15,0 0 887 1,0 0-104-16,0 0-528 15,0 0-104-15,0 0-168 16,17 113-248-16,-12-100-112 0,2-5-48 16,4-1 40-16,-4-5-48 31,2-2-112-31,3 0 16 15,-4-4-136-15,3-13 128 0,0-5-240 16,-1-1-144 0,-5-1 24-16,-2-1 152 0,0 5 160 0,-3 6 152 15,0 7 80-15,0 2 1296 31,0 5-23-31,0 0-649 0,0 0-352 16,0 10-224-16,2 6-72 0,3 2-48 16,3-2-8-16,1-2-224 15,0-2-768-15,2-3-1089 0,-6-5-2360 16</inkml:trace>
  <inkml:trace contextRef="#ctx0" brushRef="#br0" timeOffset="219191">24495 5202 5025 0,'0'0'2296'15,"0"0"-1640"-15,0 0 632 0,0 0 217 16,0 0-377-16,22 104-480 0,-17-74-352 15,-3 2-120 1,-2-4-96 0,0-2 0-16,0-5 0 15,0-10-32-15,0-3 16 0,0-3-56 16,0-5 24-16,0 0-32 15,0 0-96-15,5-15-56 0,3-3 24 16,3-4 48-16,0 4-16 16,4 1 88-16,-2 4-64 31,-5 7-8-31,2 2-24 0,-2 4 24 15,0 0 40-15,-5 0 40 0,2 0 232 16,0 10 88-16,1 1-32 0,-6 0 64 16,0 1-64-1,0 2 65 1,0 0-25-16,0 1-48 15,0-2-32-15,-11 2-88 0,-2-6-40 16,0-1-24-16,-3-2-40 0,-2-4-56 16,-6-2-688-16,3 0-1713 0,3-4-4776 15</inkml:trace>
  <inkml:trace contextRef="#ctx0" brushRef="#br0" timeOffset="223198">23335 5870 8425 0,'0'0'2209'0,"0"0"-1673"16,0 0-416-16,0 0 176 0,0 0 232 15,0 0-40-15,0 0-232 16,0 0 56-16,0 0 40 31,0 0-296-31,0 0 144 0,0 0-200 16,0 0 152-16,0 0-144 15,0 0 145-15,0 0-73 0,0 0-64 16,0 0 112-16,0 0-128 15,0 0 136-15,0 0-40 16,0 0-56-16,0 0-32 0,0 0 64 16,0 0-56-1,0 0-8-15,0 0-8 16,0 0 48-16,0 0 48 0,0 0 128 15,0 0 80-15,0 0 24 16,0 0-128 0,0 4-40-16,0 11-152 15,2 10 0 1,1 5 0-16,-1 7 56 15,1 1-56-15,3-1 0 16,-2-3 80 0,-3-4-40-16,6-3-24 15,-6-6-24-15,1-3 8 16,-2-2 16-1,2-2 24-15,-2-4-40 0,0-2-16 0,0-3 8 16,3-5-360-16,-2 0-1304 0,4-15-3506 16</inkml:trace>
  <inkml:trace contextRef="#ctx0" brushRef="#br0" timeOffset="223605">23359 5776 7665 0,'0'0'2353'0,"0"0"-1841"16,0 0 336-16,0 0 624 15,0 0-592 1,0 0-239-16,0 0-129 15,130 62-232-15,-108-45-32 16,-2 2 8-16,-7 2 144 16,-2 1-16-16,-6 5-96 0,-5 1 40 15,0 4 96-15,0 0-208 0,-16 4 56 16,-1-2-136-1,-7-2-136-15,3 0 120 0,-5-4-120 32,5-2-400-32,-4-1-656 0,10-8-1160 15,2-6-2745-15</inkml:trace>
  <inkml:trace contextRef="#ctx0" brushRef="#br0" timeOffset="224058">23673 6080 5881 0,'0'0'3032'0,"0"0"-2271"16,0 0-17-16,0 0-64 0,0 0 264 15,50-6-384 1,-36 2-248 0,3-4-192-16,-1-3 72 0,-2 0-64 0,1-1-80 15,-7-1 72 1,-3 2-72-16,-5 1-48 0,0-1-64 15,-2 2-112-15,-17 1 40 0,1-1-24 16,-1 5 160-16,-1 2 0 16,1 2 296-16,1 0 160 0,5 19-199 15,-1 5-113-15,2 6 168 31,4 2 232-15,7-2-56-16,1-1-88 0,0-6-152 0,1-3-64 16,10-4-80-16,4-4-56 0,-2-6-48 15,5-2-64-15,1-4-24 16,0 0-392-16,9-12-552 31,-2-8-1129-31,-7 3-2592 16</inkml:trace>
  <inkml:trace contextRef="#ctx0" brushRef="#br0" timeOffset="224256">23834 6008 7817 0,'4'-2'2745'0,"5"2"-1633"15,7-2 448-15,4-2-167 16,-1-2-633-16,4-3-384 0,4 4-192 15,-4-3-184-15,-1 2-200 16,-2 0-936 0,-7 1-793-16,-4 3-359 15,-7 2-1785-15,-2 0 840 0</inkml:trace>
  <inkml:trace contextRef="#ctx0" brushRef="#br0" timeOffset="224453">23959 5925 3288 0,'0'0'2505'16,"0"0"-145"-16,0 0-95 15,0 0-497 1,0 0-640-16,0 0-391 15,0 0 31 1,0 0 88-16,0 0-360 0,-18 121-264 0,18-91-160 16,5-2-72-16,4-2-128 46,-1-4-712-46,5-4-1233 0,-1-6-1927 16,-1-8-1642-16</inkml:trace>
  <inkml:trace contextRef="#ctx0" brushRef="#br0" timeOffset="224850">24122 6036 3512 0,'0'0'2417'16,"0"0"-833"-16,0 0 473 16,0 0 63-16,0 0-640 15,0 0-215 1,0 0-369-16,-21-12-504 0,9 16-240 15,1 10-144 1,5 6 88-16,-1-1-96 0,6 4-8 0,1 1 0 16,0-2 0-16,0-4 0 15,0 0 0-15,6-6-144 16,2-3-176-1,7-9-240-15,-2 0 8 0,3-3-1 16,-2-17-183-16,4-2-64 16,-7 0 112-16,1 2 288 15,-8 2 280-15,0 4 128 16,-4 4 8-16,0 2 400 0,0 4 632 15,0 2 280-15,0 2-135 32,0 0-569-32,0 0-336 0,0 2-264 15,0 10 104-15,0 4-112 16,3-2 8-16,7 0-16 15,-2-2-104-15,1-8-808 0,4-2-681 16,2-2-695-16,1-6-2185 16,-5-6-760-1</inkml:trace>
  <inkml:trace contextRef="#ctx0" brushRef="#br0" timeOffset="225054">24319 6032 4064 0,'0'0'3897'0,"0"0"-2649"0,0 0-447 16,0 0-161 30,0 0-248-30,0 0-192-16,0 0-136 0,0 88-56 0,0-72-8 16,0-2-224-16,0-2-896 31,0-4-1625-31,0-4-3272 15</inkml:trace>
  <inkml:trace contextRef="#ctx0" brushRef="#br0" timeOffset="225186">24319 6032 7465 0,'14'-100'3897'16,"-14"100"-3529"0,2 2-320-16,4 10 232 0,-2 2-152 0,2-2-128 15,4-1 0-15,-2-2-1128 16,-2-3-3969-16</inkml:trace>
  <inkml:trace contextRef="#ctx0" brushRef="#br0" timeOffset="225592">24506 5829 5601 0,'0'0'2176'16,"0"0"-1600"0,0 0 505-16,0 0 239 15,0 0-472-15,0 0 496 0,0 0-568 31,0 0-151-15,0 0-121 0,0 0-208-16,16 115-136 15,-14-79-96-15,3-1-8 0,-4 4-48 16,3-5 64-16,0-6-72 0,0-4 0 15,-1-8 0-15,0-6 0 16,0-4 0-16,-1-1 0 16,4-5 0-16,-2 0 0 0,4 0-120 15,3-9-88-15,10-25-312 31,-2 2-1649-31,-1 0-4104 0</inkml:trace>
  <inkml:trace contextRef="#ctx0" brushRef="#br0" timeOffset="228879">23631 4983 7697 0,'0'0'4201'0,"0"0"-3489"0,0 0-576 15,0 0 656-15,0 0 89 16,0 0-353-1,0 0-312-15,0 0-128 16,0 0-24-16,0 0-48 0,3 0-16 16,5-4-632-16,-6-4-1241 15,3 0-3992-15</inkml:trace>
  <inkml:trace contextRef="#ctx0" brushRef="#br0" timeOffset="229834">23389 4959 7481 0,'0'0'4337'0,"0"0"-3441"0,0 0-432 16,0 0 609-1,0 0-121-15,0 0-392 0,0 2-288 16,0-2-152-16,0 0-112 0,0 0 8 15,1 2-8-15,4-2 64 0,-3 2-72 32,2 4-96-32,0-1-1056 15,-4 0-1625-15</inkml:trace>
  <inkml:trace contextRef="#ctx0" brushRef="#br0" timeOffset="230627">23150 5023 6249 0,'0'0'2672'0,"0"0"-1791"0,0 0 95 15,0 0 168-15,0 0-304 0,0 0-408 16,0 0-232-16,3 0-152 16,-3 0-48-16,0 0 8 31,1 0 48-31,1 0-56 0,1 4-1096 15,-3 0-2185-15</inkml:trace>
  <inkml:trace contextRef="#ctx0" brushRef="#br0" timeOffset="231231">22854 5063 3832 0,'0'0'2793'0,"0"0"-1473"16,0 0-408-16,0 0 225 16,0 0-177-16,0 0-408 15,0 0-208 1,0 0-16-16,2 0 40 0,-2 0 40 15,0 0-160-15,0 0-144 16,0 0 16-16,0 0-120 0,0 0-1480 16,0 2-4705-16</inkml:trace>
  <inkml:trace contextRef="#ctx0" brushRef="#br0" timeOffset="232729">24668 4897 5873 0,'0'0'2728'0,"0"0"-1215"16,0 0 103-16,0 0 152 15,0 0-447-15,0 0-513 0,0 0-40 16,0 0-280-16,0 0-64 31,0 0-80-31,0 0-16 0,0 0-160 16,0 0-168-16,0 0 0 15,0 0 72-15,0 0-72 16,0 0-88-16,0 0 88 0,0 0 24 15,0 4-24-15,3-4-176 32,2 0-120-32,1 0-712 0,1 0-1040 0,-3-4-2145 15</inkml:trace>
  <inkml:trace contextRef="#ctx0" brushRef="#br0" timeOffset="233363">24915 4941 120 0,'0'0'8737'0,"0"0"-7312"31,0 0-961-15,0 0 120-16,0 0 232 0,0 0-472 15,0 0-64 1,0 0-32-16,-4 1-136 15,4-1 208-15,0 0 240 0,0 0-15 16,0 0-265-16,0 0-264 16,0 0 40-16,0 3 40 15,5-1-16-15,5-2 72 0,-2 2-136 16,-3-2-16-16,0 0-848 15,-4 0-1689-15,-1 0-5633 0</inkml:trace>
  <inkml:trace contextRef="#ctx0" brushRef="#br0" timeOffset="236722">25115 4949 1528 0,'0'0'1152'0,"0"0"-632"0,0 0 8 15,0 0 64-15,0 0-280 0,0 0-79 16,6 0 247-1,-6 0 192 1,0 0-72-16,0 0 56 16,2 0-112-16,-2 0-48 0,0 0-64 15,0 0-88-15,0 0 9 0,0 0-81 16,0-2-96-16,0 0-104 15,0-2 80 1,0-2-144-16,0-2 96 16,0 2-104-16,0-5 16 31,0 4 96-31,0-1-88 0,0-2 56 0,0 1 96 0,0 0 80 15,0-3 64-15,0-1-48 16,0 0 16 0,0-2-88-16,0 2-8 15,0-2-48-15,-2 2 112 0,-2-1-160 16,2-1-16-16,0 4-16 15,-1-2 80-15,3 5 16 16,-5 1 88-16,4 1-40 0,-1 1-64 31,-1 1-16-31,3 2-128 16,0-2 48-16,-3 0-24 0,3 2-24 15,-4-2-64-15,3-1 64 16,-3 0 56 0,3 1-48-16,1-2 0 0,-2 2 0 0,-1 0 0 15,3 2 0 1,-2 0 97-16,2 2 127 15,-3-1-32-15,3-1-80 0,-1 0-40 16,-1-3-72-16,-1 1 0 16,1-2 0-16,-3 2-8 15,0-2 8-15,4 2 208 16,-4 1-80-16,3 0 56 15,-3 1 64-15,1 0-80 16,-3 0-72-16,1-2-32 0,-1 2-72 16,1-2 0-16,-1 0 8 15,1 0 0-15,1 0-8 16,-1 2 8-16,1-2 0 0,-2 2 0 31,1 2-8-31,-2-2 0 0,1 2 0 16,-1-2 64-16,2 2-56 15,-4-2 0-15,4 2 48 16,-2 0-40-16,-1-2-8 0,3 2 0 31,1 0 40-31,-1-2-40 16,4 2 8-16,-4-2-8 0,1 2 0 15,0-2 144-15,2 2-16 16,-1 0 80-16,-2 0 16 31,1 0 56-31,2 0-160 0,-2-2-56 16,0 2-64-16,-1-2 8 0,1 2-16 15,-2-2 0-15,1 0 0 0,0-1 16 16,-1 2 112-16,-1-1-56 15,0 0-64-15,-2 0 80 16,5 0-32-16,-6 0-48 0,1 0-8 16,1 0 48-1,-3 0-80-15,-2 0 88 16,3 0-40-16,-2 2-16 0,-2-2 8 15,4 2 0-15,-4-2-8 16,2 2 8-16,-3-2-8 16,0 2 8-1,3-3-8-15,0 3 0 16,2-2 8-1,0 2-8-15,-4 0 8 0,4 0-8 0,-4 0 0 16,-1 0-24-16,2 0-32 16,-7 0 56-16,3 0 0 0,-2 0 56 31,3 0-48-31,1 0-8 15,3 0 0-15,-2 0 8 0,5 2 0 16,1 1-8-16,-3-1 8 16,4-2 0-16,-1 2-8 31,1-2 0-31,-1 0 8 0,1 0 0 15,-3 0-8-15,3 0 0 16,-3 0 8-16,-1 2-8 0,-2-2 0 16,-1 2 0-16,-2 2 0 15,-4 0 0-15,1 0-8 0,1 0 8 16,-1 2-8-16,9-2 8 15,-3 0 0 1,1 0 0-16,3-2 0 16,2 0-8-16,-2 0 8 0,4 2 8 15,-6-2 0-15,1 0-8 16,-3 0 0-16,-3 2 0 15,0 0-8-15,-4 2 8 16,1 2 0-16,1 0 0 16,-2 0 0-16,5 0 0 15,-4-2 0-15,4 0 0 0,3 1 0 31,0-2 8-15,2 1-8-16,-2 0-8 0,2 0 8 0,-2 5-8 16,0-2 0-16,-3 3-8 15,1 3-64-15,1-4-40 0,-1 2-32 16,4-3 136-16,3-1 8 15,3 0-48-15,-3-1 48 16,2 0-8-16,1-1 8 16,0-1-8-1,3 3-56-15,2-3 24 16,0-1 0-16,0 3-8 15,0-1-24-15,0-1 80 0,0 0-48 32,0 1 80-32,0-1-32 0,0 3 0 15,0 1-8-15,0 1-80 0,0 4 88 16,0-1-8-16,0 2 8 15,0 0 0-15,0-4 88 16,0-2-88-16,0-2-96 0,0-1 96 16,0-4-8-16,0 1-32 15,7-2-24-15,1 2-24 0,-2 0 88 16,4 0-48-1,1 0 32-15,1 1 8 16,2-2 8-16,-3 3-8 16,6 0 8-16,-1 0 0 0,1-2 0 15,1 1 80-15,2-3-72 16,4 0-8-1,5-2 16-15,3 0-8 16,2 0 160-16,0 0-160 16,-2 0 176-16,-1 0-136 0,-2-4 104 15,-3-1-88-15,0 1-64 16,-5 2 0-16,0 2 0 0,0-2 72 31,-2 0-72-31,0 0 0 16,1 0-56-1,2 0 56-15,1-2 0 0,0 1 72 0,1-2-8 16,3-1 88-16,2-2 16 15,-3 0-48-15,2-2-112 0,-4 2 56 32,-5 0-16-32,2 2-24 15,-6 2-8 1,-1 0-16-16,-1 2 0 15,-1 2 0-15,-4 0 0 0,3 0-24 16,0 0 24-16,1 0 0 16,-1 0 8-16,2 0 0 0,1 0 0 15,-4 0-8-15,1 0 8 0,1 0-72 16,-3 0 128-1,-1 0-64-15,4 2 0 0,-7-1 8 0,3-1-8 16,1 3 8-16,-1-3-8 16,4 2-72 15,2-2 72-31,-1 2 64 15,2-2-64-15,-4 2-64 16,0-2 64 0,5 0 16-16,-7 0 56 0,2 0-72 0,-1 2 0 15,2-2-64-15,-5 0 56 0,4 0 8 16,1 0-8-16,0 2 0 15,0-2 8-15,2 0 0 16,-1 2 0-16,2-2-8 0,-4 0-40 16,-3 0-40-16,3 0 24 15,-2 0 16-15,-1 0 48 0,1 0-80 16,-1 0 80-16,4 0-16 31,-1 0-16-31,-1 0 32 16,-2 0 64-16,1 0-64 0,-2 0-64 0,-1 0 64 15,1 0 64-15,-7 0-56 31,3 0-8-31,-1 0 8 0,-1 0-8 16,4 0-40-16,-5 0-8 16,3 0 48-16,-1 0 0 15,-2 0 0-15,0 0 16 0,2 0-32 0,-2 0-24 16,0 0-504-16,0 0-1616 15,0-2-6674-15</inkml:trace>
  <inkml:trace contextRef="#ctx0" brushRef="#br0" timeOffset="243819">22717 1516 9217 0,'0'-2'4513'15,"0"2"-3480"-15,0 0-41 0,0 0 208 0,0 0-368 16,0 0-368-16,0 0-240 15,0 0-208 1,0 0-16 0,11 6 8-16,-1 4 96 15,3 0-32-15,3 2-64 0,-2 4-8 16,2 0-328-16,-3 2-1040 0,-9 8-1152 15,-4-3-2385-15,0-6-2273 0</inkml:trace>
  <inkml:trace contextRef="#ctx0" brushRef="#br0" timeOffset="244789">22707 1702 5217 0,'0'0'3056'0,"0"0"-895"15,0 0-265-15,0 0-328 16,0 0-503-16,0 0-665 0,-10 0-280 47,10 0-120-47,8-4 8 15,4 0 40-15,-1-1 8 16,-3 3 16-16,-5 0-72 0,1 2-64 0,-4 0-88 16,0 0-24-16,0 0 80 15,0 11 96-15,-15 14 128 0,-8 7-56 16,-2 4 112-16,2 1-32 15,5-4-8-15,2-5-144 16,8-10 200-16,2-8-128 0,2-4-72 16,4-4 0-16,0 1-8 15,0-3-264-15,0 0-512 16,8 0-64-16,2 0-617 15,6 0 393-15,0-9 616 16,-3 1 160-16,-1 2 296 16,-4 2-48-16,1 4 96 0,1 0-40 15,-7 0 128 1,4 0-72-16,-2 8 192 15,-2 2-48-15,0-1-32 16,0-4-120-16,-3-1 8 16,0-4-64-16,0 0-176 0,0 0-328 15,0-9-952-15,0-8-769 16,0-1 929-1,2 2 1112-15,3 6 184 16,0 4 600-16,-1 4-216 16,0 2 40-16,4 0 584 15,-3 10 137-15,3 2-217 0,-2 2-448 16,1-2-264-16,4-2-216 15,2-6-32-15,-2-4-840 16,5 0-657 0,2-2-271-16,1-16 72 0,1 2 487 15,-4 0 1241-15,-2 2 536 16,-5 6 817-16,-5 4 175 0,-2 2-144 15,-2 2 577-15,0 0 135 16,0 0-567 0,-15 8-609-1,-7 12-592-15,-6 2-240 0,1 2-40 0,1-2-96 16,3-4 24-16,6-6-96 15,9-6 96-15,3-4-48 0,5 0 8 16,0-2-232-16,0 0-152 31,18 0 312-31,6 0 128 16,0-2 8-16,7-13-8 0,1-4-320 15,0-7-409-15,1-4-951 0,-3-6 240 16,-1-2-561-16,-6 2-615 16,-5-1 1271-16,-7 7 1353 31,-3 5 1009-31,-8 4 687 0,3 10 384 15,-3 2-103 1,0 9-105-16,0 0-727 0,0 0-553 0,0 11-592 16,0 14 0-16,0 12 384 15,0 9 176-15,0 4-272 31,0 3-112-31,-6 0-112 0,1-8-64 16,2-10-280-16,0-8-720 16,-1-14-577-16,0-13-727 0,0-6-201 0,1-16-3104 15</inkml:trace>
  <inkml:trace contextRef="#ctx0" brushRef="#br0" timeOffset="245072">23111 1602 4689 0,'0'0'1656'15,"0"0"-168"-15,0 0-424 0,0 0-575 0,0 0-153 16,132-22-200-16,-114 22-8 31,-5 0-120-31,-3 0-8 16,-4 0 8-16,-6 0 16 0,0 0 504 15,0 0 440-15,0 0 200 16,0 9-464-1,0 4-240-15,2 11-167 0,4 9 311 0,-1 8-200 16,1 8-200-16,3 2-112 0,-3 4-88 31,-3-3 112-31,5-6-120 16,-3-7-504-16,-3-11-633 0,-2-7-1047 15,0-8-2113 1,0-9-200-16</inkml:trace>
  <inkml:trace contextRef="#ctx0" brushRef="#br0" timeOffset="245270">23130 1819 2832 0,'0'0'5729'15,"0"0"-4472"1,0 0-153-16,0 0 32 0,0 0-296 15,0 0-504-15,0 0-208 16,53-16-128-16,-51 16-384 0,-2 18-752 16,-13 6-504-16,-6 2-3145 15</inkml:trace>
  <inkml:trace contextRef="#ctx0" brushRef="#br0" timeOffset="245396">23130 1819 2456 0,'-39'100'4521'0,"39"-100"-3177"16,0 0-664-16,7 0 609 16,9-4-569-16,3-4-336 0,1-2-88 15,2-2-296-15,-5 0-8 31,-1-1-1096-31,-3-4-1153 0,-7 4-1872 16,-3 0 1009-16</inkml:trace>
  <inkml:trace contextRef="#ctx0" brushRef="#br0" timeOffset="245546">23214 1751 2520 0,'0'0'1552'0,"0"0"113"16,0 0 151-16,0 0 241 31,0 0-265-31,0 0-712 0,0 0-584 16,0 0-376-16,-42 2 56 15,42 32 64-15,0 4-88 0,0 2-136 16,0 0-16-16,-6 15-152 31,-1-12-2144-31,-4-7-5338 0</inkml:trace>
  <inkml:trace contextRef="#ctx0" brushRef="#br0" timeOffset="246175">23631 1762 2632 0,'0'0'6321'0,"0"0"-4488"0,0 0-369 16,0 0 385 0,0 0-497-16,0 0-744 15,0 0-536 1,0 0 192-1,0 121-64-15,3-69 48 0,0 3-16 0,2-4-8 16,-5-4-40-16,0-6-176 16,0-3 72-16,0-6-32 0,0-5 56 15,0-3-32-15,0-6-72 16,0 0-40-16,-5-2-520 15,-1 4-568-15,-6-4-1297 0,4-6-3624 16</inkml:trace>
  <inkml:trace contextRef="#ctx0" brushRef="#br0" timeOffset="246564">23515 2197 6633 0,'0'0'4041'0,"0"0"-3049"0,0 0-264 0,0 0-336 15,0 0 40-15,16 32 208 16,0-9-255-16,-2-1 95 16,3 0-88-16,-1-2-160 0,-3-4-32 15,-1 0-72 1,0-3-72-16,-6-4-8 15,1-1 32-15,-2-4-72 0,-4-4 0 16,-1 0 64-16,3 0 0 16,4 0 408-16,-1-16 120 15,7-14 56-15,5-10-264 0,14-28-392 31,-7 9-1016-31,-8 12-3649 0</inkml:trace>
  <inkml:trace contextRef="#ctx0" brushRef="#br0" timeOffset="257470">18705 6420 5169 0,'0'0'3024'0,"0"0"-1343"16,0 0-145-16,0 0 320 0,0 0-455 31,0 0-553-31,0 0-216 16,0 0 16-16,0 0-120 15,0 0-136-15,0 0-80 0,0 0-16 16,-3 0-8-16,3 0 9 15,0 0 15 1,0 0 16-16,0 0-128 16,-2 0-88-16,2 0-40 15,0 0-72-15,-1 0 8 0,1 0 8 16,0 0-8-16,0 0 0 0,0 0-8 15,0 0 0-15,0 0 0 16,0 0 0-16,0 0 0 16,0 0-8-1,-3 0-64-15,3 0 16 16,-2 7-16-16,-1 13-16 0,-4 12-24 15,2 8 0-15,-1 0 16 0,3-2 40 16,1-6-64-16,2-8 120 16,-3-7-64-1,3-9 64-15,0-4-8 16,0-4 0-16,0 0-481 15,0-15-823-15,11-8-1768 0,-3-4-3626 16</inkml:trace>
  <inkml:trace contextRef="#ctx0" brushRef="#br0" timeOffset="258235">18658 6354 7033 0,'0'0'2120'0,"0"0"-1311"16,0 0 143-16,0 0 48 15,0 0-560-15,0 0-192 16,18 0-40-1,0 0 48-15,1 0-72 16,4 2-32-16,0 7-48 0,1 3 16 16,-8 2-112-1,-2 4 88-15,-9 4 88 16,2 2 193-16,-7 2 55 0,0 4 168 15,-12 0-144-15,-5 2-152 16,-6-4-96-16,-1-2-104 16,0-3-104-16,1-6-16 0,8-2-888 15,7-10-849-15,5-3-1335 16,3-2-4354-16</inkml:trace>
  <inkml:trace contextRef="#ctx0" brushRef="#br0" timeOffset="258480">18930 6463 4849 0,'0'0'2368'0,"0"0"-1208"16,0 0-143-16,0 0 103 15,0 0-272-15,0 0-360 0,-44 104-112 16,44-78-264-16,2-2-16 16,9-3-88-1,0-6-8-15,2-3-104 16,-1-5-416-16,0-5-344 0,5-2-777 15,-6-9-639-15,-1-5-169 16</inkml:trace>
  <inkml:trace contextRef="#ctx0" brushRef="#br0" timeOffset="258662">19001 6484 4480 0,'0'0'2113'0,"0"0"-1201"0,0 0-288 16,0 0-272-16,0 0 633 31,0 0-385-31,0 0-440 16,58 13 104-16,-39-13-104 15,4 0-160 1,-2 0-96-16,3-22-840 0,-4 2-1377 16,-6 2-1880-16</inkml:trace>
  <inkml:trace contextRef="#ctx0" brushRef="#br0" timeOffset="258838">19133 6379 4793 0,'0'0'1888'15,"0"0"-424"-15,0 0-320 16,0 0-111-16,-14 105-601 0,14-78-192 31,0-1-120-31,0-4-112 0,0-1-8 31,0-10-448-31,11-11-1673 0,5 0-1047 0,2 0-1673 0</inkml:trace>
  <inkml:trace contextRef="#ctx0" brushRef="#br0" timeOffset="259160">19277 6429 1272 0,'0'0'5289'0,"0"0"-3577"0,0 0-856 31,0 0 217-31,0 0-193 16,0 0-272-16,0 0-352 0,-32 84-256 15,32-76-48-15,9-2-48 16,3-6 16-16,-1 0-400 0,0 0-320 15,1 0-761-15,-1-10-327 32,-3-4-256-32,0 2-217 0,-5 2 1257 15,0 4 1104-15,-1 2 1256 16,-2 4 200-16,0 0 9 0,0 0-121 15,0 2-224-15,0 9-264 16,0 0-536 0,0 1-320-16,0-2-192 0,5-4-1768 0,-3-2-48 31,1-4-1041-31</inkml:trace>
  <inkml:trace contextRef="#ctx0" brushRef="#br0" timeOffset="259285">19277 6429 1744 0,'98'74'2448'0,"-93"-76"-471"16,3 0-97-1,5 0-551-15,-1 0-433 0,4-2-480 31,0 0-184-15,-2 1-232-16,9-10-520 16,-4 3-1649-16,-7-2-3728 0</inkml:trace>
  <inkml:trace contextRef="#ctx0" brushRef="#br0" timeOffset="259643">19518 6237 5457 0,'0'0'2208'0,"0"0"-1200"31,0 0 81-15,0 0 255-16,0 0 40 0,0 113-584 0,0-70-248 16,0-3-263-16,0-4-97 0,3-10-128 15,3-5-64-15,1-10 0 16,-1-5-192-16,1-6-409 15,2 0-151-15,-1-4-232 0,4-12 264 32,-1-4-208-32,0-2 71 15,-3 4 449-15,2 2 408 0,-3 6 0 16,-1 6 320-16,-3 4 81 15,0 0 143-15,-3 6 280 16,0 8 64 0,4 2-272-16,-3 0-288 0,-1-2-152 15,2-4-176 1,3-6-872-16,-5-4-640 0,5-8-593 0,1-12-703 15,-1-5 175-15</inkml:trace>
  <inkml:trace contextRef="#ctx0" brushRef="#br0" timeOffset="259917">19692 6350 888 0,'0'0'2360'0,"0"0"-295"0,0 0-529 16,0 0-24-16,0 0-319 16,8 21 255-16,-8 1-584 0,0 3-224 15,0 0-248-15,0-7-264 31,0-2 48-31,5-8-176 16,1-6-768-16,2-2-72 0,0 0 40 16,1-10-128-16,2-8-185 15,0 0 17-15,0-3 688 0,1 6 408 16,-1 5 184-16,-3 8 160 31,2 2 16-31,-4 0 80 0,1 10 136 16,-2 5-63-16,1 2-249 15,-1-5-264-15,1-4-440 0,2-8-1313 16,-3 0-391-1,2-14-2361-15</inkml:trace>
  <inkml:trace contextRef="#ctx0" brushRef="#br0" timeOffset="260079">19876 6249 5209 0,'0'0'3072'0,"0"0"-1303"15,0 0-1073-15,0 0 456 16,0 0-312 0,0 139-304-1,0-94-248-15,0-3-288 0,7-8-24 16,9-6-1616-16,-5-12-776 15,2-10-2305-15</inkml:trace>
  <inkml:trace contextRef="#ctx0" brushRef="#br0" timeOffset="260333">20044 6315 5097 0,'0'0'2936'16,"0"0"-1175"-16,0 0-753 16,0 0-232-16,0 0-8 0,0 0-152 31,0 0-264-31,-84 98-224 0,76-84 48 15,5-6-176-15,3-2 176 16,0 0-104-16,0-3 105 16,0 2-105-16,1-1 344 0,12 0-136 15,3 2-80-15,-1-2-56 31,3 0-16-31,3 0-128 0,3 0-472 16,-3 0-2177-16,-3-2-5385 0</inkml:trace>
  <inkml:trace contextRef="#ctx0" brushRef="#br0" timeOffset="260973">20228 6156 2576 0,'0'0'4273'0,"0"0"-2273"16,0 0-359 0,0 0 415-16,0 0-439 0,0 0-697 0,0 0-216 15,0 26-312-15,0 8-8 16,0 14 144-16,3 12-152 15,5 4-160-15,4 3 32 16,-6-5-240-16,4-10 40 16,-2-9-32-1,-2-15-32-15,2-9 32 0,-4-8-16 0,-4-7 16 31,0-4-16-31,0 0-168 16,0-15-600-16,0-30-1456 0,0 2-1729 16,-7-1-2833-16</inkml:trace>
  <inkml:trace contextRef="#ctx0" brushRef="#br0" timeOffset="261348">20217 6152 6001 0,'0'0'3176'0,"0"0"-583"0,0 0-264 15,0 0-337-15,0 0-808 32,0 0-512-32,0 0-456 0,0 0-80 15,0 0-136-15,-65 127 48 0,60-97-40 16,-3-6 40-1,5-7-32-15,0-6-16 0,1-7-144 0,2-4-224 16,0 0-456 0,0-11-656-1,0-12-1129-15,12-14-151 0,2-3-249 16,7-3 1017-16,-2-2 1488 15,-6 9 504-15,5 8 920 0,-7 7 904 16,1 14 121-16,-1 7-217 0,-1 0 32 16,3 12-167-16,3 14-297 15,-3 9-136 1,0 6-456-16,-4 5-352 15,-2 25-352-15,-4-13-576 16,-3-10-3585-16</inkml:trace>
  <inkml:trace contextRef="#ctx0" brushRef="#br0" timeOffset="261844">18943 7185 10386 0,'0'0'2664'15,"0"0"-1896"-15,0 0 9 0,0 0 55 16,0 133-280-16,0-99-368 15,0-6-184 1,0-5-456-16,0-6-784 0,3-15-993 0,2-2-1832 31,-4 0-1920-31</inkml:trace>
  <inkml:trace contextRef="#ctx0" brushRef="#br0" timeOffset="262042">19014 7073 4849 0,'0'0'2840'31,"0"0"-903"-31,0 0 127 15,0 0-656-15,0 0-496 0,0 0-151 0,0 0-329 16,0 0 24-16,0 0 24 16,51 68-224-16,-51-42-104 0,0-5 96 15,0 0-248 1,0-5-208-1,-11-10-1096-15,0-6-1361 0,4 0-2920 16</inkml:trace>
  <inkml:trace contextRef="#ctx0" brushRef="#br0" timeOffset="262321">19177 6826 4705 0,'0'0'3288'0,"0"0"-1559"15,0 0-393-15,0 0 88 0,0 0-144 16,0 0-319-16,0 0 39 31,22 144-416-31,-22-94-200 16,0 1-168-16,0-5-160 0,0-9 72 31,0-10-128-31,0-9 64 15,0-10-64-15,0-4 0 0,0-4-40 16,0 0-56-16,0 0 24 16,0 0-232-16,0-21-960 15,0 2-1425-15,0 1-5288 0</inkml:trace>
  <inkml:trace contextRef="#ctx0" brushRef="#br0" timeOffset="262666">19262 7060 3624 0,'0'0'2345'31,"0"0"-537"-31,0 0-392 15,0 0-615-15,0 0-337 0,0 0-96 16,0 0 280-16,0 0-8 16,57 51-328-16,-57-29 72 0,0-1-320 15,0-2 24-15,0-5-88 31,0-8-520-31,0-4-1432 16,0-2-3785-16</inkml:trace>
  <inkml:trace contextRef="#ctx0" brushRef="#br0" timeOffset="262837">19262 7060 3832 0,'113'-30'4673'0,"-111"43"-3656"0,5 2 199 15,2 4 32-15,4 2-416 16,-2 1-584-16,2 3-248 0,10 3-312 15,-5-6-1832 1,-4-6-4794 0</inkml:trace>
  <inkml:trace contextRef="#ctx0" brushRef="#br0" timeOffset="263043">19482 7060 5697 0,'0'0'2888'0,"0"0"-1695"0,0 0-145 16,0 0 8-16,0 0-160 15,0 0-128-15,-34 143-127 16,21-91-81-16,-1 4-328 0,-1-6-112 31,-3-3-120-31,7-13-72 16,5-15-864-16,6-19-1321 0,0 0-1680 15,9-13-136-15</inkml:trace>
  <inkml:trace contextRef="#ctx0" brushRef="#br0" timeOffset="263340">19598 7028 3928 0,'0'0'1953'0,"0"0"-617"16,0 0 296-16,0 0-255 0,0 0-833 31,0 0-352-31,0 0-192 16,0 0-960-16,0-6-1825 0,2 4-1864 0</inkml:trace>
  <inkml:trace contextRef="#ctx0" brushRef="#br0" timeOffset="263800">19598 7028 5617 0,'44'-6'2400'15,"-44"6"-663"-15,-3 0-529 0,-1 0-640 16,1 6-368-16,3 2-200 16,0 1 0-16,0-5-1064 15,0-2-2961-15</inkml:trace>
  <inkml:trace contextRef="#ctx0" brushRef="#br0" timeOffset="267160">19719 7173 1400 0,'0'0'1184'15,"0"0"8"-15,0 0-127 0,0 0 423 0,0 0 512 16,0 0-239-16,0 0-1001 31,-4-10-760-31,-11 16-544 16,4 6-4465-16</inkml:trace>
  <inkml:trace contextRef="#ctx0" brushRef="#br0" timeOffset="267651">19697 7019 3776 0,'0'0'3985'15,"0"0"-2072"-15,0 0 31 0,0 0 96 16,0 0-647 0,0 0-585-16,0 0-368 15,-31 22-264-15,18-5-112 16,2 4-56-16,4-2 8 0,-1-2 48 15,4-4-56 1,4-2-8-16,0-3-56 16,0-4-104-16,1-1-80 0,10-1 32 15,1 0 16-15,-6 1 96 31,4-1-16-31,-4 0 96 16,2 0 16-16,-6 0-8 0,-2 0-8 16,0 0 16-16,0 4 112 0,0 0 184 15,0 2-168-15,-10 2-128 16,4-2-488-16,1-4-1489 15,5-4-2448-15,0 0-1688 0</inkml:trace>
  <inkml:trace contextRef="#ctx0" brushRef="#br0" timeOffset="267816">19786 7103 3808 0,'0'0'3977'0,"0"0"-3073"16,0 0 81-16,0 0 375 15,0 0-384 1,0 0-528-16,0 0-448 0,6 21-112 15,-6-17-1640-15,0-4-2537 16</inkml:trace>
  <inkml:trace contextRef="#ctx0" brushRef="#br0" timeOffset="267957">19786 7103 5025 0,'6'-86'2864'0,"-6"86"-1920"0,0 0-720 16,0 0-112-16,8 7 32 15,15 5-144-15,-1-1-1064 0,-5-5-2873 16</inkml:trace>
  <inkml:trace contextRef="#ctx0" brushRef="#br0" timeOffset="268147">19920 7034 3272 0,'0'0'5041'0,"0"0"-3264"31,0 0-17-31,0 0-736 0,0 0-208 31,0 0-391-31,0 0-249 16,0 0-176-16,0 0-248 15,-37 64-905-15,53-59-231 0,0-5-464 16,2 0-81-16,1-9 41 16,-3-6-89-16,-5 0-87 0</inkml:trace>
  <inkml:trace contextRef="#ctx0" brushRef="#br0" timeOffset="268394">19920 7034 1168 0,'66'-10'2448'0,"-66"10"681"15,0 0-689-15,0 0-471 0,-5 4-577 0,0 15-1048 16,5 0-152 0,0 1 32-1,0-1-224-15,0-5 0 0,0-7-8 16,10-5-376-16,1-2-528 15,2 0-240-15,-2-8-361 16,1-7-1079-16,-7-2-57 0,1 0 321 0,-1 4 2328 31,-5 4 632-31,0 5 1088 16,0 4 577-16,0 0-489 0,0 4-1096 15,3 9-352-15,0 4-31 16,5-2-161-16,-1-4-168 16,6-11-713-1,-2 0-1807-15,-3 0-2897 0</inkml:trace>
  <inkml:trace contextRef="#ctx0" brushRef="#br0" timeOffset="268614">20113 6844 7817 0,'0'0'2305'0,"0"0"-1649"31,0 0-432-31,0 0 144 16,0 110 112-16,4-66-272 15,5-1 32-15,3-5-240 0,1-6 8 16,0-10 96-16,1-8-56 15,-1-8-40 1,0-6 0-16,11-16-8 0,-1-12-632 16,-2-6-3801-16</inkml:trace>
  <inkml:trace contextRef="#ctx0" brushRef="#br0" timeOffset="269205">20724 6339 4608 0,'0'0'6362'0,"0"0"-4090"0,0 0-1303 16,0 0-513-16,0 0 272 0,-40 126 0 16,33-88-408-16,2-6-176 0,2-8-48 15,1-7-96 1,2-9-200-1,0-8-512-15,0 0-536 0,0-4-825 16,2-19 537-16,8-3-1137 0,1-6 97 16,0 0 735-16,1 2 1577 15,-4 8 264-15,1 8 1169 0,1 8 663 31,-5 6-88-31,3 0 273 16,-5 14-425-16,2 6-256 16,0 1-367-16,0 0-569 0,-2-3-320 15,2-8-80 1,1-6-769-16,6-4-1735 0,-1-8-1657 0,-5-10 1088 0</inkml:trace>
  <inkml:trace contextRef="#ctx0" brushRef="#br0" timeOffset="269367">20724 6339 3288 0,'119'-17'5337'0,"-119"17"-2976"0,0 4-665 15,0 15-944-15,-4 5-240 32,-3 4-31-32,2 0-201 15,2-3-208-15,0-6-72 0,3-9-88 16,0-4-825-16,0-6-1119 15,0-8-601-15,0-12-1487 0,0-2-872 0</inkml:trace>
  <inkml:trace contextRef="#ctx0" brushRef="#br0" timeOffset="269513">20724 6339 2560 0,'142'-11'2529'0,"-134"11"-449"0,-3 0-248 15,5 9-87-15,-2 8-417 16,-5 6-320-16,3 1-504 0,-2 0-280 0,2-4-224 31,2-8-1248-31,-1-4-1896 16,1-8-3898-16</inkml:trace>
  <inkml:trace contextRef="#ctx0" brushRef="#br0" timeOffset="269699">20973 6316 6953 0,'0'0'4009'0,"0"0"-2705"0,0 0-368 16,0 0-352-16,0 0-311 16,0 0-17-16,0 0-160 0,-42 109-96 15,40-93-144-15,2-7-441 16,0-4-999-16,0-5-792 31,0-5-1521-31,0-8-320 0</inkml:trace>
  <inkml:trace contextRef="#ctx0" brushRef="#br0" timeOffset="269889">20973 6316 2936 0,'-13'-26'2505'0,"13"26"-289"15,1 0-744 1,4 0-295-16,0 2 311 16,1 15-280-16,1 7-248 0,-1 4-199 15,1 4-177-15,-1 2-288 16,2-4-160-16,0-3-88 0,-6-6 8 15,8-3-56-15,-9-6-352 16,3-4-744 0,-4-1-1249-16,0-6-1792 15,0-1-3775 1</inkml:trace>
  <inkml:trace contextRef="#ctx0" brushRef="#br0" timeOffset="270038">20953 6439 416 0,'0'0'8017'16,"0"0"-6480"-16,0 0-1049 0,0 0 584 15,0 0-144-15,0 0-472 0,54 0-328 16,-37 0-128-16,9 0-496 31,-8 0-2264-31,0-10-5706 0</inkml:trace>
  <inkml:trace contextRef="#ctx0" brushRef="#br0" timeOffset="270288">21184 6315 4080 0,'0'0'4129'0,"0"0"-2296"0,0 0-345 16,0 0-248-16,0 0-600 16,0 0-344-16,0 0 113 15,-35 80 103-15,33-52-88 0,2 2-24 16,0-6 16-1,0-2-280 1,2-5-24-16,9-8-64 0,2-1 16 16,1-6-64-16,6-2-424 0,-2-6-976 15,-6-10-3794-15</inkml:trace>
  <inkml:trace contextRef="#ctx0" brushRef="#br0" timeOffset="272821">19387 5215 392 0,'0'0'744'15,"0"0"-480"-15,0 0-128 0,0 0-136 32,0 0-392-32</inkml:trace>
  <inkml:trace contextRef="#ctx0" brushRef="#br0" timeOffset="273436">19329 5213 392 0,'0'0'1432'31,"0"0"-832"-31,0 0-424 15,0 0-176-15,0 0-176 0,0 0-1728 16</inkml:trace>
  <inkml:trace contextRef="#ctx0" brushRef="#br0" timeOffset="274180">19382 5170 824 0,'0'0'520'16,"0"0"-176"-16,0 0-192 15,0 0 192 1,0 0-128 0,0 0-112-16,0 0-104 0,0 0-88 15,0 0 88-15,0 0 8 0,0 0 0 16,0 0 0-16,0 0 8 0,0 0 128 15,-2 0 536-15,-1 0 841 16,3 0 367 0,-2 0 248-1,2 0-271-15,0 0-377 0,0 0-408 16,0 0-287-16,0 0-145 15,0 0-160-15,0 0-144 0,0 0-88 0,0 0-64 16,0 0-80-16,-4 0-112 31,4 0-576-31,-4 0-4321 16</inkml:trace>
  <inkml:trace contextRef="#ctx0" brushRef="#br0" timeOffset="275903">19411 5106 5337 0,'0'0'2880'0,"0"0"-1535"15,0 0 207 1,0 0-8-16,0 0-424 0,0 0-415 16,0 0-169-16,-5 0 0 15,5 0 88 1,-5 0-72-16,5 0-200 0,0 7-224 0,-1 10 40 15,1 6 256 1,-2 5 16-16,2 8-56 16,-3 7-199-16,3-1 39 0,0 2-80 15,0-2-80-15,0-4-16 16,0-6 24-1,0-6-64-15,0-7-8 0,0-6-8 0,0-5 0 32,0-3 16-32,3-5 32 15,-3 2-40-15,0-2 0 0,0 0 8 16,0 0-8-16,0 0 48 15,0 0 24-15,0 0-72 0,0 0 8 16,0 0 0-16,2 0 64 31,-2 0-72-31,0 0-152 16,6-11-384-16,-3-4-961 0,1-2-3992 0</inkml:trace>
  <inkml:trace contextRef="#ctx0" brushRef="#br0" timeOffset="276854">19401 5077 5369 0,'0'0'2248'0,"0"0"-1168"15,0 0 193-15,0 0-209 16,0 0-344-16,0-1 424 0,0-1-416 0,8 0-167 31,4 0 239-31,-3 2-192 16,9-2-104-16,-3 2-48 15,2 0-136-15,4 0-224 16,-4 0-32-16,0 0 16 0,3 6-72 0,-7 1 48 16,-4 3-56-16,3-1 8 31,-6-1 72-31,-1-1-80 15,0 1 64-15,-5 3 32 0,0 0 104 16,0 8 32-16,0 0 56 16,0 4-80-16,-12 3-48 15,0 2-24-15,-1 0-39 0,0 2 15 31,-2-2-24-31,-1-2-40 16,5 0-40-16,-7-4 40 0,5-3 24 16,2-4 80-16,-4 0 8 15,4-6 112-15,0-3 32 16,-1 0-40-16,7-2-48 0,-3-2 8 15,5 1 24 1,3-3-112-16,-5 0-16 16,5 0-120-16,0 0-80 0,0-3-440 15,8-11-840-15,18-22-481 16,2 4-2552-16,-6 0-7305 0</inkml:trace>
  <inkml:trace contextRef="#ctx0" brushRef="#br0" timeOffset="277556">19650 5256 5049 0,'0'0'5265'15,"0"0"-3761"1,0 0-640-16,0 0 32 0,0 0-79 0,0 0 95 0,0 0-288 16,0 106-144-16,0-76-136 15,2-8-64-15,-2-2-128 16,0-8 48-1,0-4-184-15,0-6 88 16,0 0 64 0,0-2 192-16,0 0-48 0,0 0-144 0,0 0-168 15,6-6-88-15,4-7-144 16,4-4 184-16,4-3-64 0,3 0-192 31,2 4-24-31,-6 0 152 16,-4 6 8-16,-1 4 64 0,-6 4 32 31,1 2 8-31,-3 0-96 0,-2 2 64 0,3 14 96 15,-4 2 304-15,3 4-8 0,-3-1-144 32,-1-2-64-32,0-4-16 15,0-4-16-15,0-5 0 0,0 1-40 16,0-5-16-1,0-2-528-15,0 0-1792 0,0 0-6074 0</inkml:trace>
  <inkml:trace contextRef="#ctx0" brushRef="#br0" timeOffset="277753">19855 5115 7177 0,'0'0'4545'0,"0"0"-3625"15,0 0-352-15,0 0 32 0,0 0-367 16,0 0-233-16,0 0-425 16,0 0-2631-1</inkml:trace>
  <inkml:trace contextRef="#ctx0" brushRef="#br0" timeOffset="278289">19855 5115 5009 0,'95'115'3272'0,"-95"-103"-1815"16,2 4 71-16,1 7 184 0,-1 6-639 16,1 1-441-16,-1-2-248 15,-1 0-32-15,4-6-24 16,-5-6-80-16,0-4-56 0,0-8-32 15,2-2-24 1,-2-2-72-16,5 0-56 16,1 0-8-16,4-13-152 0,3-8 0 15,4-5-576-15,3 0-720 16,-2 2-561-16,1 8 169 15,-3 6 287-15,-1 5 753 16,-2 5 384 0,-4 0 416-16,3 0 696 0,-4 0 416 15,1 0-199-15,-1 0-305 0,4 0-320 16,-1 0 0-16,0-3-144 15,-3-9-16-15,-1-3-24 16,-2 2-64 0,-5 1-24-1,0 1 80-15,0 4 160 0,-13 1 48 0,-5 4 104 16,-3 2-16-16,2 0 136 15,1 12 1-15,2 10-89 16,4 4 120-16,3 2 160 0,7 0-288 31,2-2-56-31,0-4-248 16,5-2 40-16,13-6-32 0,-2-1-128 15,2-8-8-15,4-1-104 16,2-4-640-16,4 0-760 16,-2-11-1089-16,-7-4-2872 0</inkml:trace>
  <inkml:trace contextRef="#ctx0" brushRef="#br0" timeOffset="278623">20289 5260 4176 0,'0'0'4553'0,"0"0"-3288"15,0 0-169-15,0 0 408 16,0 0-472-1,0 0 25-15,0 0-17 16,4 28-464-16,1-8-168 0,-2 0-216 16,-2 4-40-16,-1 1-32 0,2-4-72 15,-2-1 16-15,0-1 24 16,0-10-88-1,0-3 0-15,0-4 144 16,0-2-96-16,0 0 200 16,0 0 296-16,0 0-256 0,0-8-288 15,0-6 0 1,0-2-48-16,8-2 48 0,3-2 72 0,4-2-72 15,1 2 0-15,-1 2 57 32,2 0-49-32,1 6-8 0,5 3-729 15,-5 6-1423-15,-6 3-4097 0</inkml:trace>
  <inkml:trace contextRef="#ctx0" brushRef="#br0" timeOffset="280255">20532 5372 4240 0,'0'0'1745'0,"0"0"543"16,0 0-655-1,0 0-209-15,0 0-200 0,0 0-184 16,0 0-327-16,0 0-305 16,77 0 96-16,-59 0-48 0,0 0-96 15,-2 0-152 1,2 0-8-16,-5 0-112 15,-2 0 120-15,-1 0-80 16,-4 0-24-16,-1 0-96 16,-3 0 72-16,1 3-72 0,-3-1 40 15,1-1-48-15,-1 3 8 16,0 2 48-1,0 4 48-15,0 3-104 16,0 2 88-16,0 4-80 16,0 3 120-16,0 5-32 15,0 3 80-15,0 2-168 0,0 0 48 16,0-2-40-16,0 0 32 15,0-5 64-15,0-5-16 0,0-4 24 32,0-2 96-32,0-2-144 15,0-4-8-15,0 2 8 16,0-2 97-16,0-2-153 0,-1 0 64 15,1 1 88-15,-3-6-168 0,3 1 8 16,0 0 0-16,0-2 56 16,0 2 64-1,0-2-128-15,0 0 0 16,0 0-16-16,0 0 16 15,0 2 0-15,0 0 64 0,0 4-56 0,0 0 0 16,-2 1-8-16,2-2-56 16,0 1 56-1,0 0-8 1,0 0 8-16,0 1-64 15,0-3 88-15,0 1-80 0,0-1 24 16,0 0 32-16,0 2 72 0,0-1-72 16,0-1 0-16,0 0 8 31,0 0-48-31,0-1 40 0,0 1 0 31,0 2-24-31,0-2 24 0,0 1-8 0,0-3 8 0,0 0 16 16,0-2 40-16,0 0-8 15,0 0-48-15,0 0 96 16,0 0-96-16,0 0-80 0,0 0-585 47,0 0-351-47,0 2-352 15,0 0-881-15,0 0-791 0,0 0-1849 0</inkml:trace>
  <inkml:trace contextRef="#ctx0" brushRef="#br0" timeOffset="280854">20740 5831 1408 0,'0'0'3929'0,"0"0"-2465"16,0 0-344-16,0 0 256 16,0 0-423-1,0 0-409 1,-3 2-360-16,3 3 96 0,0 1 200 15,0-3 56-15,0 3 232 0,0-2 0 16,0 2-183-16,-2 1-129 0,2-1 128 16,0 3-152-16,0 1-264 15,0 5 64 1,0 0-160-1,0 4 32-15,0-1-56 0,0 3-48 16,0 0 0-16,0-6 32 0,0 2-32 16,0-7 0-16,0-5 64 15,0-2-64-15,0-1 0 0,0-2 32 31,0 0 40-31,0 0-72 16,0 0-176-16,0-7-1240 0,0-2-6290 16</inkml:trace>
  <inkml:trace contextRef="#ctx0" brushRef="#br0" timeOffset="281236">20609 5874 9193 0,'0'0'1897'16,"0"0"-1281"0,0 0 1248-16,0 0-495 15,0 0-537-15,0 0-296 0,58 120-136 16,-46-92-160-16,1-4-16 15,-2-4 72-15,0-5-64 0,-4-2-56 16,1-5-88-16,-5-4-88 0,0-2 72 31,-1-2 32-31,1 0 232 16,-1 0 169-16,7-18-161 0,1-14-112 15,6-9-232 1,2-30-416-16,0 6-1833 0,-10 9-6097 0</inkml:trace>
  <inkml:trace contextRef="#ctx0" brushRef="#br0" timeOffset="281922">20806 5132 9858 0,'0'0'2200'15,"0"0"-1136"-15,0 0 289 16,0 0-513 0,0 0-512-16,0 0-192 15,0 0-40-15,113-53-88 0,-101 51-16 16,-4 2-56-16,-5 0-8 15,-3 0 72-15,0 0 200 0,0 0 616 16,-11 0-368-16,-2 12 104 31,0 3 80-31,0 4-336 0,6 7-215 16,-4 6 7-16,8 2-88 15,-2 3-8-15,3-3 8 16,2-6-104-16,0-6-113 0,0-8 1 16,0-4-8-16,0-4 88 31,0-4-56-31,2-2-32 0,3 0 72 15,1 0 96-15,6 0 56 0,1-2 168 16,3-10-64-16,1-4-104 16,3-4-136-16,2-2-904 0,1-10-1184 15,-4 4-1849 1,-7 3-1112-1</inkml:trace>
  <inkml:trace contextRef="#ctx0" brushRef="#br0" timeOffset="282125">21042 5074 3304 0,'0'0'2801'0,"0"0"359"15,0 0-503-15,0 0-761 0,0 0-575 16,0 0-721-16,0 0-320 15,0 0 368 1,0 56-80 0,0-22-184-16,0 0-136 0,5 2-8 15,-2 0-240-15,-3-2 120 0,3-6-120 16,-3-2 0-16,2-6 0 31,-2-8-168-31,0-2-624 0,0-10-696 16,0 0-1217-16,0 0-5937 0</inkml:trace>
  <inkml:trace contextRef="#ctx0" brushRef="#br0" timeOffset="282423">21019 4941 5657 0,'0'0'2288'0,"0"0"-1096"16,0 0-111 0,0 0-177-1,0 0-56-15,0 0-208 0,118 0-120 16,-98 12-8-16,-6 0-63 15,-1 2 31-15,-3 2 24 16,-9-2 112-16,-1 2 32 0,0 1 232 0,0 0-216 31,-6 1-232-31,-12 5-112 16,-1-2-151-16,-2 0-105 0,2-3-8 15,2-2-56-15,1-7-393 16,10-2-1287-16,-2-5-3793 16</inkml:trace>
  <inkml:trace contextRef="#ctx0" brushRef="#br0" timeOffset="289614">20532 5450 1400 0,'0'0'3024'15,"0"0"-1591"-15,0 0-617 0,0 0 920 32,0 0 129-32,0 0-217 15,0 2-144-15,0 2-551 0,-7 4-17 16,-4 3-136-16,-2 2-464 15,-3 4-168 1,0 0 256 0,4 0-104-16,-2-6-72 0,3 0-16 15,-2-3 16-15,-3 0-88 16,-1-3 296-16,-2-1-215 0,-5 3 23 15,0-3-32-15,-6 2 80 0,3-2-120 16,-7 1-40 0,-1 1-48-1,4 1-16-15,-3-3-80 0,3 0 56 16,2-2-56-16,-1 0 40 15,2-2 48-15,-6 0-96 0,7 0 0 16,-4 0 8-16,0 0-8 0,1 0 16 31,-1 0 88-31,2 0-104 16,-3 0 16-16,3 0-64 0,1 0 48 15,1 0-8-15,-2 0 0 16,4 0 8-16,3 0 8 0,-6 0-8 16,6 0 0-16,-4 0-8 31,3 0 8-16,2-4-48-15,-1 0 48 0,-1-2 0 0,4-3-48 16,-2 2 32-16,3-3-40 0,0 1 56 16,0 0-8-16,2 1-40 15,2 2 48-15,-2-3 8 31,3 1-8-31,-2 1 0 0,4-1-8 16,-4-5 0-16,2 0 8 16,-1-4-8-16,2 2-64 0,4-6 8 15,-3 1-8-15,0-3 24 16,3 0 40-16,0-1-48 15,4-2 0 1,4 2-32-16,0-4 32 0,0-2-40 16,9-4 32-1,13-5 64-15,-3-1 8 0,9 1-8 0,1 3 0 16,0 1-16-16,5 5 16 15,-3 4-8 1,4 4-40-16,6 2 48 16,1 4-64-16,3 0 64 0,5 2 56 15,0 0-48 1,0 2-16-16,0-1 8 0,-2 4-8 0,-2 1 0 15,1 0-48-15,-2 1 56 32,-2 3 8-32,4 2-8 15,0 2 56-15,0 0-32 0,0 0-16 16,-4 0-8-16,4 0 0 15,-5 4 0-15,0-2 16 16,-3 1-8-16,1-3 40 0,1 0 0 31,-4 0-40-31,2 0 0 0,-6 0 8 16,-2 0-8-16,0 0 48 31,-7 0 8-31,5 0-64 16,-1 0 0-16,1 2 8 0,0 0-8 15,-3 0 0-15,3-2 0 16,0 2-32-16,0-2 32 0,1 0 16 15,3 2-8-15,-3 0 0 16,-1 2 40 0,-4 0-48-16,-1 1 0 15,0 2-16-15,-1 1 16 0,-1-2-8 16,1 0 0-16,0-1 8 15,-2 2 0-15,0-3-8 0,-4 0 0 16,3 2 0-16,-3-2 8 0,1 1 0 16,3 4 0-16,-1-1 0 15,1 0 8-15,-2 0-8 0,0 2 0 16,2 2 0-1,-3 1 0-15,-2 0-48 16,-1 1 40-16,-4 2-32 16,0-2 32-16,-6-2 8 15,2 0 0-15,-7-1 48 0,0 2 16 16,0 1 8-16,0 4 56 15,0 5-48-15,0 1-16 16,-5-1-24 0,-2 2-32-16,1-3-8 15,1-3 0-15,-3 2 8 16,0-3 0-16,1-2 64 0,-1 0-72 15,-1-2 72-15,-1 2-72 32,-1-2 8-17,-5 0 80-15,-2 0-80 0,-2 1 0 0,1-2 80 16,-7-1-80-16,4 2 8 15,-3-2-16-15,-2 1 16 0,3-2-16 0,-1 1 8 16,-2-1 40 0,4-2-40-1,-4-1 0-15,1 1 8 0,-3-1-16 16,3-1 64-16,0-1-56 15,-1 3 0-15,1-1 0 16,-5-2 0-16,2-1-8 16,0-1 8-16,3 0 0 15,-3 1 8-15,5-3 48 16,0 0-64-16,3-2 0 0,2 2 0 31,2 0 8-31,0 2-8 0,4-2-8 0,1 2 0 16,-4-3 0-16,2 1 8 0,-1-2 48 15,1 0-40-15,-2 0 48 16,-2 0 56 15,0 0-104-15,3-3 40-16,1-1 64 0,3 2-112 15,3-2-8-15,3 2 8 0,1-2 0 16,4 2 8-16,0 2-8 15,0-2 0-15,0 2 0 0,0 0-88 16,0 0-192-16,0-3-256 16,0 1-616-16,0-2-1585 15,0 4-5777-15</inkml:trace>
  <inkml:trace contextRef="#ctx0" brushRef="#br0" timeOffset="292367">20667 6723 6545 0,'0'0'3281'15,"0"0"-2249"1,0 0 120-16,0 0 360 15,5 0-455 1,7 0-177-16,2 0 288 0,5 0-320 0,9 2-256 16,6 5-312-16,6 3 137 15,4 1-73-15,1 2-32 0,-3-5 32 16,2 0-40-16,-7-5-96 31,-7-3 16-31,-7 0 16 0,-4 0-120 16,-7 0-16-16,-9 0 24 15,-1 0 184-15,-2 0 80 31,0 0-32-31,0 0-144 0,-2-7-216 16,-21 1-1168-16,4 0-1353 16,-4 6-5296-16</inkml:trace>
  <inkml:trace contextRef="#ctx0" brushRef="#br0" timeOffset="293658">20522 7211 4849 0,'0'0'2760'0,"0"0"-631"0,0 0-25 31,0 0-80-31,0 0-463 16,0 0-449-16,0 0-216 16,-6 0-264-16,6 0-224 0,0 0-224 15,0 0-119-15,0 2-1 31,14 2-64-31,9-1 0 0,3 2 176 16,9-1-104-16,-4 2 64 16,8-2 40-16,-2 0-8 0,-3-2-16 15,1 0 48-15,-11 0-184 0,-1 0 32 16,-5 1-40-1,-10-3 136-15,-5 0-136 0,-1 1-8 16,1-1 120 0,-3 0-56-16,0 0 120 15,0 0 0-15,0 0-184 0,-5 0-16 16,-6 0-1832-16,-12 0-8651 0</inkml:trace>
  <inkml:trace contextRef="#ctx0" brushRef="#br0" timeOffset="297596">17920 5445 7241 0,'0'0'4457'15,"0"0"-3513"-15,0-8-16 16,0 3 841 0,0 1-177-16,0 0-672 0,0 0-384 0,0 0 9 31,-4 4-33-31,-9 0-344 15,-5 0-168-15,-6 18-224 0,-2 12-457 16,-5 9 17-16,7-1 504 16,8 0-32-16,6-8 72 0,5-8-232 15,5-8 224-15,0-4-88 16,0-4-88-1,8-4 200-15,10-2 56 16,0 0 48-16,0 0 8 0,3 0 0 16,-7 0 8-16,1 2-16 15,-7 4-40-15,-3 0 24 0,-2 6 16 0,-3 4 72 31,0 4 0-31,-3 4-72 16,-14 7-728-16,3-5-2009 16,-1-9-2904-16</inkml:trace>
  <inkml:trace contextRef="#ctx0" brushRef="#br0" timeOffset="297770">17927 5612 5601 0,'0'0'2872'16,"0"0"-1471"-16,0 0-281 0,0 0-528 15,0 0-344-15,0 0-248 32,0 0-328-32,124-92-1608 15,-114 83-1273-15</inkml:trace>
  <inkml:trace contextRef="#ctx0" brushRef="#br0" timeOffset="297958">18025 5412 3576 0,'0'0'4001'0,"0"0"-2497"0,0 0-263 0,0 0 31 15,0 0 688-15,0 0-895 16,0 110-257-16,0-65-368 0,0-3-176 16,0-3-264-1,0-7-168-15,0-7-968 16,0-11-1457-1,2-6-2064-15,4-8-2744 0</inkml:trace>
  <inkml:trace contextRef="#ctx0" brushRef="#br0" timeOffset="298601">18098 5501 5801 0,'0'0'2064'0,"0"0"-696"0,0 0-383 0,0 0 271 0,0 0-256 0,0 0-128 0,0 0 49 15,23 96-385-15,-20-75-72 31,-3-4-256-31,0-7-104 16,0-5-16-16,1-5-88 0,3 0-104 16,-1-2-104-1,7-13 80-15,-2-6 120 0,5-5-144 0,3 1-168 16,-5 1 72-16,0 5-8 31,-3 10 168-31,-1 5 0 16,1 4-129-16,0 11-47 0,3 18 264 0,-3 6 256 15,4 3 137-15,-1-1-121 16,5-9-168-16,0-8 40 0,-1-8-136 15,3-6 112-15,-2-6-72 16,0 0 32 0,-3-12-80-16,0-12-312 15,-2-6-280-15,0-4-609 0,-6-5 241 16,-5 2 112-16,0 1-64 31,0 5-449-31,0 11 57 0,0 10 1168 16,-3 10 136-16,3 0 104 15,0 21 760-15,0 2-136 0,15-1-520 16,-1-5-192-16,5-7-16 15,-2-8-496-15,0-2-16 0,-5 0-112 16,-3-10-16 0,-7-5 384-1,-2 2 256-15,0 0 152 16,-3 5 416-16,-13 8 16 0,3 0 88 15,1 8 225-15,3 14-33 16,2 5 0-16,7-3 112 0,0-3-328 16,0-4-440-16,7-8-208 31,9-5-56-31,-2-4-376 31,7-2-808-31,-3-13-1929 0,-7-2-3424 0</inkml:trace>
  <inkml:trace contextRef="#ctx0" brushRef="#br0" timeOffset="298764">18542 5467 3512 0,'0'0'5073'0,"0"0"-3208"0,0 0-153 16,0 0-568-16,0 0-440 15,0 0-391-15,0 0-313 0,128-67-176 16,-115 61-865-16,-5 0-751 15,-8 2-929 1,0 0-183-16,0-1-2313 16</inkml:trace>
  <inkml:trace contextRef="#ctx0" brushRef="#br0" timeOffset="298914">18542 5467 2472 0,'95'-105'3321'15,"-99"105"-49"-15,0 16-1487 0,4 13-329 16,-3 5-32-16,3 5-423 16,0 1-545-16,0-4-232 0,0-8-176 15,0-5-48-15,11-9-392 31,-4-6-721-31,3-8-927 16,1 0-320-16,0-17-257 0,-4 0 8 0</inkml:trace>
  <inkml:trace contextRef="#ctx0" brushRef="#br0" timeOffset="299558">18542 5467 1360 0,'145'-21'2624'15,"-145"21"-1111"-15,4 14 95 32,-4 8 344-32,3 5-559 0,2-1-409 0,-4-7-392 15,4-2-368-15,2-9-224 16,-1-7-272-16,2-1-344 0,2 0-344 15,1-11-40-15,-3-12-569 16,0-3-471-16,0-2 215 16,-8 0 673-16,2 3 1152 0,1 2 200 15,-1 11 1232 1,3 8 137-16,-5 4-473 15,1 2-8-15,3 16 129 0,-3 3 215 32,1-4-584-32,-2-2-384 0,3-8-336 0,-1-5-128 15,1-2-240 1,0 0-496-16,2-5-776 15,1-12 631-15,1 2-511 0,3 0 168 16,-2 5 552-16,1 6 504 16,-1 4 168-1,-3 0 160-15,2 2 776 0,-4 8 504 0,-1-1-440 31,-1-3-575-31,4-3-289 16,0-3-136-16,1 0-56 0,6 0-64 16,-1 0-145-16,2-3 137 15,1-6 0-15,-1 3 40 16,-6-2 88-16,-1 2 32 0,-4 1 400 31,-2-2 513-31,0-1 63 16,0 2-328-16,0-2-104 0,0 0-64 0,-3 2-192 15,-2 0-56-15,-3 6-8 16,-2 0 145-16,0 0 79 15,2 15-192 1,-3 10-72-16,0 7-64 16,4 3 296-16,1-1 88 0,4-4-160 15,2-5-40-15,0-4-128 16,0-7-208-16,7-6 64 0,2-2-64 15,7-6 0-15,5 0-360 16,7 0-976-16,-1-6-1377 16,-4-2-4616-16</inkml:trace>
  <inkml:trace contextRef="#ctx0" brushRef="#br0" timeOffset="299746">19161 5673 9978 0,'0'0'3848'0,"0"0"-3263"16,0 0-585-16,0 0-296 0,0 0-6458 0</inkml:trace>
  <inkml:trace contextRef="#ctx0" brushRef="#br0" timeOffset="305643">20766 6700 4945 0,'0'0'2056'0,"0"0"-600"0,0 0 73 16,-63-35-129-16,44 27 56 15,-2-1-512-15,3 1-103 0,0-3-289 16,0-2-200-16,0-2-120 15,4-4-128-15,-2-6 96 32,0-3-80-32,3-2-120 0,3 0 16 0,0 2 0 15,6 2 32-15,4 6-40 16,0 2-8-16,0 2-72 0,14-2 72 15,7-3 0-15,5-2 0 16,8-1 0 0,1-1 0-1,7 3 0-15,4 3 0 0,-1 2 0 0,3 6-16 16,1 7 16-16,-1 4-96 15,1 0 96 1,-6 2 0-16,-1 13 96 16,0 2 64-16,-8 0-144 15,0 2 160-15,-5-2-128 16,0 1 112-16,-5 1 16 0,1 0-48 15,-1 2-128-15,-8 1 96 0,0-1-48 16,-3 4 96-16,-3-1-40 31,-4 2 112-31,-3 0-80 16,1-2-16-16,-4 0-16 0,0-2 64 31,0 1-80-31,0-4-72 0,0 0-16 0,0-4 16 0,-4 0 112 16,-4-4 112-16,-1 4-119 31,1-5-17-31,-1 1-24 15,1-2 64-15,-3-3-24 0,8-2-40 16,-2 0-8-16,2-4-8 16,0 0-64-16,-2 0-296 0,-2 0-889 0,2 0-4672 15</inkml:trace>
  <inkml:trace contextRef="#ctx0" brushRef="#br0" timeOffset="306864">20616 7257 4296 0,'0'0'1545'0,"0"0"-817"15,0 0 104-15,0 0 464 0,0 0-23 0,-117-34-241 16,98 20 40-16,8-2-448 16,8-4 16-16,3-6-320 15,0-2-40 1,0-3-47-16,3-1-49 15,8 0-32 1,0 2 112-16,2 0-72 0,5 6 0 0,1 1-40 16,4 2-48-16,-2 3-88 15,8 2-8-15,2 4-8 0,4 4 0 31,4 4 24-31,1 2-96 16,2 2 144 0,-4 0-72-16,0 0 104 15,-2 0 0-15,-1 4-40 16,-6 4 120-16,1 2-112 15,-6 2 56-15,0 0-80 0,-1 0 80 16,-4 2-120-16,2 0 112 0,-3-2 24 16,-2 1-64-16,-2-4-8 0,-2-1-64 15,-1 0 96-15,-1 1-96 16,-2-4 0-16,-3 1 160 15,1 0-32-15,-6 3 32 16,0 1 56 0,0 1-80-16,0 4 184 15,0 0-272-15,0 0 8 0,0 0 48 0,0-2-104 16,0 1 80-1,-5-3-88-15,-1 0 0 0,-1-1 8 16,1-3 0 0,-1 4 40-16,-1-1-40 15,0-2 88-15,-1 2-88 0,-1 0 56 16,-5 0-64-16,4 0-64 15,0-2-8 1,-4 0 0-16,-1-2 8 0,5-2 56 0,-7 2 0 31,0-4 8-31,2 2 56 16,-2 0-56-16,5 0-56 0,0 0 56 15,2 0 0-15,3 0-16 16,0 3-56-16,5-4 0 16,-5 1 64-16,4 0 0 0,-2 0-64 31,-4-2 16-31,1 2 40 15,1-2 16-15,-4 0-8 0,1-2 8 16,3 3 0 0,-3-3 80-16,1 0-80 15,3 0-56-15,-4 0 56 16,5 0-8-16,1 2-96 0,3-2-96 15,1 0-472-15,1 0-456 16,0 0-1449-16,0-11-5888 0</inkml:trace>
  <inkml:trace contextRef="#ctx0" brushRef="#br0" timeOffset="309614">19745 4842 3928 0,'0'0'1593'16,"0"0"-393"-16,0 0 128 0,0 0 105 31,0 0-489-31,0 0-504 16,0 0-80-16,0 0 136 0,0 0 96 15,0 0-8-15,0 0 56 16,0 0-103-16,0 0-17 16,0 0-56-1,0 0-8-15,0 0-56 0,0 0-40 16,0 0-144-16,0 0-88 15,0 0-80-15,0-1-48 0,0-17-544 16,5 2-1721-16,2-3-5072 16</inkml:trace>
  <inkml:trace contextRef="#ctx0" brushRef="#br0" timeOffset="313310">17836 6040 3976 0,'0'0'2577'16,"0"0"-857"-16,0 0 385 0,0 0-361 16,0 0-536-1,0 0-431-15,0 0-185 16,0 0-96-16,0 0-120 0,0 0-24 15,0 0-56-15,0 0-32 16,2 0-40-16,3 0-48 16,3 0 272-16,5 0-56 0,13 0-168 15,9 0 48 1,15 0 8-16,20-8-15 15,30-10-41-15,-2-2-72 0,9 2-16 16,4-3-128 0,-12 8-8-16,9-4 48 0,-11 2-40 15,-10 0 16 1,-14 3 24-16,-13 3-40 15,-10-2 8-15,-12 5 88 0,-4085 0-8 16,8138 4-24-16,-4081-1 0 16,-7 1 0-16,-3 0 24 15,0 0 112-15,-18 2-208 0,-12-2-944 16,-9 2-5010-16</inkml:trace>
  <inkml:trace contextRef="#ctx0" brushRef="#br0" timeOffset="316124">17552 5863 2560 0,'0'0'2257'0,"0"0"-801"0,0 0-176 15,0 0 104-15,0 0 1 16,0 0-657-16,0 0-40 0,0 0-176 31,0 0 64-31,0 0-96 0,0 2-96 31,0-2-7-31,0 3-217 0,0-1 8 0,0 0 112 0,0 2-176 16,3 0-8-16,1 1 168 15,0 1-72 1,8 3 40 0,-1 1 8-16,0 3 24 0,2 2-88 15,5 0 96-15,-3 2-160 16,1-2 112-16,-2 0-80 15,2-1 0-15,-4 0-48 16,1-4-40-16,-2-1-56 16,-3 0 0-16,3-1-8 15,1-2 8-15,-1 0 0 0,-3-1 8 16,3-2-8-16,-4 1 8 15,4 0 0 1,-6-2 56-16,1 0 16 16,-1-2-80-16,-3 2 0 15,-2-2-8-15,5 2 8 0,-5-2 8 16,0 0 0-16,0 0 120 15,0 0-24-15,0 0 48 0,0 0-88 16,0 0-56 0,0 0-8-16,0 0-144 0,5 2-584 31,3 6-272-31,-2 2-296 0,-3 0-5650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09T02:45:14.3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12612 1923 9962 0,'0'0'3920'16,"0"0"-3431"-16,0 0-265 15,0 0 592-15,0 0 416 16,0 0-440-16,0 0-392 16,0-4-200-16,0 4-104 15,0 0-40 1,0 0-56-16,5 0 0 15,11 0 8-15,5 0 32 16,3 2 16-16,5 0 40 16,2-2 8-16,0 3-8 0,7-3 24 15,1 0-23-15,8 1-25 0,5 1 8 16,6-2-8-16,10 2 120 15,4 0 8 1,9 2 0-16,3 0-72 0,0 2 16 0,0 0 168 31,0 2 128-31,-6 2-216 16,-3-2 64-16,-3 3-184 0,-5-4-8 15,-5 3-32-15,-4-2 32 16,-6 1 16 0,-4-4-104-16,-3-1 40 0,-3-2-40 0,-1 0 0 15,-4-2 0 1,-2 0 0-16,4 0 8 15,-2 0-8-15,-1-4 40 0,1 0-40 16,-2 2-8-16,-4 1 16 16,0 1-16-1,-2 0-56 1,-2 0 56-16,-1 0 8 0,-2 0 40 15,-1 0-80-15,3 0 32 0,-2 0-8 16,2 0 8-16,1 0 56 16,-1 0-48-16,5 0-16 0,-4 0 8 15,2 0-8-15,-1 0 8 16,2-2 48-1,-7-2-48-15,3-1-16 16,1-1 8-16,1 0 8 16,-2-2 64-16,1 3-56 0,-3-4-16 15,1 3 56-15,-1 2-48 31,-5 0 8-31,4 2-8 16,-7 0-40-16,2 0 40 0,-2 1 96 16,-3-1-24-16,0-1-24 15,-4 1 64-15,1 0-24 0,-2-2 160 16,-3 2-80-16,-2 0-72 15,-3 0 24-15,0 2 72 0,0-2-192 32,-6-2-104-32,-15 2-912 15,-18 2-2689-15</inkml:trace>
  <inkml:trace contextRef="#ctx0" brushRef="#br0" timeOffset="17151">1915 12808 1776 0,'0'2'4129'0,"0"-2"-2873"0,0 2 16 16,0-2 513-16,0 2-225 16,0 0-264-16,0-1-239 0,0 1-185 15,-5 2 8-15,0 3-424 16,0 1 144-16,-1 2 40 0,-2 2-136 31,0 0-112-31,0-1 1 16,-1 4-145-16,1-3-80 0,0 0-88 15,2-4 56-15,-2 2-8 16,-2-2-56-16,2 0-64 15,-2 0 112 1,-1 2-72-16,-4 0 48 0,-2 4 152 0,-3 1 16 16,-2 0-16-16,-3 2-56 0,1-2 8 15,0 2 16-15,-2-6-72 16,5 1-16-16,-1 1 128 15,1-4-136 1,0-1-24-16,0 1 8 16,-2-1-48-16,2-1 0 0,-2-1-48 15,-4 1-8-15,-4-1 8 0,-3-2 40 16,-1 2-32-16,-2-5 64 15,-2 3-72 1,3-2-8 0,1-2 8-16,1 0-8 0,0 0 0 0,-3 0 8 15,1 0-16 1,2-7-32-16,-3-5-24 0,2-1 64 0,1 0 0 15,3-4-104-15,4-2 96 32,-4-4-160-32,2-3 96 15,5-2 0-15,-4-2 0 0,7-2-24 16,-1-4 40-1,1 0 56-15,6 0-48 0,-1-1 40 0,5 3 16 16,4 0-80-16,2-2 48 31,1 2 24-31,4 0-56 0,0-2-32 16,0-2 88-16,0-2-8 15,0 0 0-15,0-3 0 0,0 3-8 32,4 3 16-32,0 5-8 15,4 3-8-15,-5 5-24 16,3 0 32-16,-2 2 8 0,4 0-8 15,-2 2 0-15,1-2-40 0,-1 4 40 16,1-3 8-16,2 2-8 16,-1-5 8-16,4-2 0 31,-1-5 0-16,5-1-8-15,3 0 0 16,4 0 0-16,3 2-112 0,3 0 72 16,3 2-24-16,4 2-8 15,-2 1 32-15,0 2 0 0,0 3 40 16,1 1-48-16,-1 4 48 0,2 1 0 15,1 2 0-15,3 0-72 16,0 3 16-16,2 1 56 0,4 3-40 16,0 1 40-16,0 0 0 15,-1 2 8 16,2 0 8-15,-2 0 0-16,2 2 0 0,1 0 0 16,-1 0 24-16,3 0-32 0,-6 0 0 15,-1 6 64-15,-4 4-16 31,-3 1 8-31,-2 4-8 0,-5-2 0 16,1 4-40-16,-2-4 80 16,-2 4-80-16,1-3-8 31,0 0 8-31,-1 0 80 0,-1 2-80 15,-1-2-8-15,-2 4 8 16,-1-2 32-16,-1 4 104 0,-7 3-136 16,1 0 120-16,1 3-32 0,-6 4-24 15,1 0 72-15,-2 0-144 16,-1 0 8-16,-3 1 0 15,1 1 72 1,-1 2-64-16,-4 4-8 16,0 2 72-16,0 8-72 0,-4 2 104 0,-12 9-56 15,-6 1 136-15,-3 2-136 16,3-2-56-1,-4-4 48-15,0-6 64 0,5-5-16 0,0-7 56 16,2-4-104-16,1-4-40 16,0-2 8-16,2-4 32 15,5 0-40-15,-5-2 0 0,3-2 0 16,0-1 0-16,1-4 8 0,1 2-16 15,0-4 56-15,3-1-48 16,-2-3 40 0,2-2-40-16,3-3 40 0,0 0-48 0,2-2 48 31,3-2-48-31,0 0 16 31,-3 0 0-31,3 0-16 0,0 0 8 16,0 0-8-16,0 0-200 15,0 0-440-15,0 0-992 16,0-6-2553-16,0-3-7353 0</inkml:trace>
  <inkml:trace contextRef="#ctx0" brushRef="#br0" timeOffset="18551">773 10522 6057 0,'0'0'5577'0,"0"0"-3225"15,0 0-1127-15,0 0-137 16,0 0 256-16,0 0-328 15,0 0-279-15,0 0-257 0,0-2-256 16,0-3-224-16,0-1-48 16,11 1 48-1,2-5 48-15,5-3-48 0,3 2-64 16,-5-1-72-16,-1-1-224 15,-2 2 72-15,-4-2 208 16,-2 5-48-16,-1 0 112 0,-3 3-64 16,-1 3 32-1,-2 0 48-15,0 2 0 16,0 0 64-16,0 0-16 0,0 0 56 15,0 2-104 1,0 17 0-16,0 13 0 16,0 13-8-16,-10 13 16 15,-3 4 48-15,-3 2 56 16,2-5-96-16,-2-6-16 0,3-10 0 15,3-13 64-15,2-11 80 16,3-8 152-16,5-7 120 16,0-4 48-16,0 0 72 0,0 0-72 15,0 0-200-15,0 0-200 31,0 0-64-31,0-6-216 0,0-11-224 16,13-5-240-16,8-3-288 16,3-5-16-16,0 0-281 15,1 2 225-15,-3-1 120 0,-2 3 32 31,-1 4 336-31,-6 6 255 0,-7 2 137 16,-1 8 160-16,-5 2 96 16,0 4 881-16,0 0 231 0,0 0-312 15,-11 2-464-15,1 8 56 16,-1 4-256-16,4-2-8 15,3 0-48 1,4 2-176-16,0-2-88 16,0 0 80-16,8 0 8 0,6 1-96 15,2-4-72-15,4 3-32 0,-9-1-64 16,0 0 88-16,-1-1-72 15,-8 5 160 1,-2 2-56-16,0 3-56 16,-2 1-360-16,-16-2-56 15,-11-6-576-15,5-5-1497 0,-2-8-4593 16</inkml:trace>
  <inkml:trace contextRef="#ctx0" brushRef="#br0" timeOffset="18731">1104 10609 5857 0,'0'0'2768'0,"0"0"-855"32,0 0-425-32,0 0-416 0,0 0-456 15,0 0-432-15,0 0-184 16,137-51-168-16,-114 49-1944 15,-10 2-4257-15</inkml:trace>
  <inkml:trace contextRef="#ctx0" brushRef="#br0" timeOffset="19027">1178 10515 6041 0,'0'0'3176'15,"0"0"-1703"-15,0 0-137 0,0 0 272 16,0 0-863-1,0 0-89-15,0 0-24 16,-5 113-120-16,5-71-120 16,0 0 224-16,0-2-312 15,0-4 112-15,0-8-208 0,0-4 40 0,0-7-232 16,0-7 160-16,5-3-176 31,2-5-64-31,4 0-32 16,0-2-424-16,17-7-888 0,-6-14-1425 15,1 0-5384-15</inkml:trace>
  <inkml:trace contextRef="#ctx0" brushRef="#br0" timeOffset="25952">1853 12744 4809 0,'0'0'3008'15,"0"0"-1544"-15,0 0-183 16,0 0 503-16,0 0 257 0,0 0-409 16,0 0-520-16,0 0-376 0,0 0-264 15,0 0-79 1,0 0-97-16,0 0-16 15,0 0-72 1,0 0-72-16,0 0-24 0,0 0-64 16,0 0 0-16,0 0-48 0,0 4-512 15,0 1-1345-15,-14 3-5584 0</inkml:trace>
  <inkml:trace contextRef="#ctx0" brushRef="#br0" timeOffset="27386">9626 13337 10218 0,'0'0'4289'0,"0"0"-3657"16,0 0-16-16,0 0 480 15,0 0 96-15,0 0-528 0,0 0-351 32,15 0-313-32,2 0 8 15,8 0 304-15,7 0 64 0,8 0-168 16,2 0 48-16,5 0-72 15,3 0-96-15,3 2 120 16,-4-2 8-16,-1 2-80 0,-6-2-48 16,-5 2-80-1,-3-2 0-15,-6 2 64 16,1 2-72-16,-3 6-1104 15,-4 0-1761-15,-10 0-10626 0</inkml:trace>
  <inkml:trace contextRef="#ctx0" brushRef="#br0" timeOffset="31485">6013 8645 6673 0,'0'0'2000'0,"0"0"-1376"31,0 0-63-31,0 0 391 16,0 0 256-16,-84 44 264 0,65-39-591 15,-5-1-273-15,-2 1 56 16,-5-1-192-16,-7-4-48 0,-3 0-120 15,-6 0-80-15,-1-4 72 16,-4-14-88 0,1-6-88-1,-3-7-48-15,1-5-24 0,3-5-48 0,3-6 0 16,2-4 40-16,8-6-40 15,4-3-8-15,3 0 8 0,7-2 0 16,-1 0 0-16,3 0 0 16,5-1 8-1,1 3 80 1,7 0-8-16,3 2-72 0,4 1 0 0,1 5 56 15,0 2-56-15,0 4 0 16,13 2 8-16,0-1-16 0,4 6 0 31,8-1 0-31,4-1-8 16,13-1 8-16,12-1-64 0,11-6 56 31,9 0 8-31,9-4 0 0,-7 5 72 0,-2 8-72 0,-9 6 0 16,-6 9 0-16,-5 10-48 31,-4 8 8-31,0 7-16 15,-7 0 24-15,1 15 16 0,3 13 8 16,-9 6 8-16,1 6 8 16,-2 1 0-16,-6 2 88 0,-5-5-88 15,1-2 8-15,-7 0 32 31,-1 3-40-31,-4 1 0 0,-6 8 80 16,-2 4 0-16,-7 8 8 0,0 6-32 16,0 3-16-16,-11-1 32 15,-6-4 16-15,6-4-47 16,-3-11-49-16,-1-2 48 15,2-5 0 1,2-6 56-16,-1 3-104 0,0 0 0 16,-1 3 0-16,1 3 72 0,-1 0-72 15,-1 2 0-15,-1-1 0 16,2-2 0-1,-1-4 0-15,1-2 0 16,-2-6 0-16,4-4 16 16,-2-3-16-16,2-5 16 15,1-6 56-15,-1-5 8 0,-4 0 48 16,2-1-8-16,1-4 0 15,0-2-40-15,3-2 16 16,2 0-96 0,1-14-624-16,-1-10-1377 15,-1-6-7865-15</inkml:trace>
  <inkml:trace contextRef="#ctx0" brushRef="#br0" timeOffset="33195">5597 12693 1632 0,'0'4'1360'15,"-5"-2"48"-15,3 2 9 0,1 1-17 16,-4 2-232-16,-2 1 209 0,1 5-289 16,-4 0-224-16,-1 4-216 15,0 0-112-15,-4 2-176 0,-3-4 200 16,2 0 369-16,0-3-297 15,-7-7 304-15,4-3-280 0,-4-2-144 16,-7 0-152-16,-4-13-88 16,-3-15-160-1,-4-12 0-15,-1-13-48 16,0-13-64-16,-3-28 0 0,0-30-24 15,9-30-40-15,11-17 72 16,20 3-16-16,5 15 8 16,8 39-8-16,19 27-64 0,2 33 72 15,12 18-80-15,18 2 16 0,30 8-48 16,10 10 112-16,6 16-8 15,3 16-48-15,-16 32 48 0,8 18-104 16,-5 28-16-16,-7 23 80 16,-11 21 48-16,-19-12-8 15,-24-25-8 1,-19-29-40-16,-14-18 48 0,-1 5 16 0,0 5 48 15,-5 2 352-15,-12-8-72 0,-4-6-64 16,-8-2-31-16,-2-3-65 16,0-6-128-16,2-5 200 15,0-6-72-15,7-5 64 0,-1-7-232 16,8-8 56-16,6-2-16 15,-3-5-40-15,6-1-8 0,4-2-8 16,2 0-504-16,0 0-977 16,0-2-4144-1</inkml:trace>
  <inkml:trace contextRef="#ctx0" brushRef="#br0" timeOffset="34546">5837 17532 7321 0,'0'0'1768'0,"0"0"-791"15,0 0-337-15,0 0 112 0,0 0 536 16,-137-72-248-16,108 51-471 16,-3-5-193-1,-9-4 120 1,3-8-184-16,-6-7 104 0,-4-10 56 15,1-9-280-15,2-6 40 16,6-8 160 0,5-3-152-16,10-1 48 15,11 4-40-15,8 4 136 0,5 1-264 31,0 3 64-31,26-3 57 16,16-6-97-16,13-8-16 16,17 4-72-16,14 2 24 0,3 13-72 15,0 18 0-15,-5 18-8 16,-2 12-72-16,-3 12 24 0,-3 8 40 15,-5 0 0-15,-5 2-96 0,-6 16 104 16,-8 6-72 0,-7 8 64-16,-8 8 8 0,-3 9 48 15,-10 4 120 1,-1 7-72-16,-10 4-88 15,-2 3 72-15,-5-1 136 0,-6 4-88 16,0 4-128-16,0 5 144 0,-19 3-120 16,-8 2 48-1,-6 0-16-15,-7-5 16 0,0-7 0 0,-2-10-24 16,3-12 24-16,5-14-8 15,6-7-56-15,3-10 88 0,5-4-96 16,4-6 0-16,5-3-8 16,-10-6-536-16,3 0-1729 15,0-2-4280-15</inkml:trace>
  <inkml:trace contextRef="#ctx0" brushRef="#br0" timeOffset="38107">5455 5719 10490 0,'0'0'4737'0,"0"0"-4161"16,0 0-416 0,0 0 448-16,0 0 392 15,0 0-168-15,35-4-215 0,-15 4-265 16,5 0-104-16,0 6-128 15,-1 10 16-15,0 6-56 0,-8 6 40 16,-1 10 8-16,-12 5-8 16,-3 4-120-1,0-2 0-15,-11-3-16 16,-5-10 16-16,-1-10 8 0,4-6 64 15,1-10 16-15,5-3 440 16,2-3 256-16,5 0-112 0,0 0-264 16,0 0-240-16,0 0-168 31,5-1-104-31,18-15 24 0,4-4 72 15,10-5-248-15,2 2-432 16,-3 1-472-16,1 1-584 0,-2 2-953 16,-6 2-2032-16,-9 6-1312 0</inkml:trace>
  <inkml:trace contextRef="#ctx0" brushRef="#br0" timeOffset="38842">5821 5855 4504 0,'0'0'4906'16,"0"0"-2482"-16,0 0 49 0,0 0-137 15,0 0-1104-15,0 0-808 16,-30 53-208-16,30-23-216 31,0 2 72-31,0-4 8 0,0-4-72 0,0-6 0 16,0-7 0-16,0-6 0 15,0-5 41-15,0 0 63 0,0 0 136 16,0-12-200-1,0-15-48 1,0-9-120-16,4-7-96 0,14-6-89 16,8 4-263-16,3 4-216 15,5 11-136-15,-3 10-56 0,1 10 0 16,-3 8 159-16,-8 2 417 15,-3 0 168-15,-7 0 152 0,0 0 80 32,-11 0 0-32,0 0 360 15,0 0 953-15,0 0 223 0,-6 0-544 16,-7-4-224-16,-5 0 0 15,2 4-223-15,-2 0 327 0,2 18-552 16,3 12-240-16,5 6-72 31,3 2 64-31,5 0-72 0,0-8-112 16,2-6 40-16,13-7 16 15,-3-5 48 1,1-8-112-16,0-4-272 0,-1 0-56 0,4-10 96 31,0-18 39-31,-2-10 65 16,3-9-152-16,-6-2-88 0,-3-4-32 15,-8 1 144-15,0-1 152 16,0 2 160-16,-13-2 48 0,-6 1 16 16,-4 4 88-16,2 6-80 15,3 6-8-15,5 10 72 16,5 10 112-1,3 8 112-15,5 6 0 0,0 2-144 16,0 0-24-16,0 22-80 0,13 10 176 16,8 12 176-1,4 13-32-15,0 3 81 0,6 2-113 16,0-2-48-1,-4-6-104-15,1-6 24 16,1-6-96-16,-10-8-16 0,4-8-8 16,-7-3-88-16,-2-8-56 15,3 0-728-15,-6-8-1441 0,-6-3-5825 31</inkml:trace>
  <inkml:trace contextRef="#ctx0" brushRef="#br0" timeOffset="39016">6553 5917 10850 0,'0'0'1584'15,"0"0"-1584"-15,0 0-9274 0</inkml:trace>
  <inkml:trace contextRef="#ctx0" brushRef="#br0" timeOffset="40756">9319 13288 9193 0,'0'0'2537'0,"0"0"-1769"15,0 0 408-15,0 0 393 0,0 0-265 0,0 0-624 16,0 0-456-16,5 0-224 15,2 7-192 1,14 16-760-16,-2 0-1857 16,-1-3-7345-16</inkml:trace>
  <inkml:trace contextRef="#ctx0" brushRef="#br0" timeOffset="40963">10219 13291 10610 0,'0'0'4849'0,"0"0"-4049"16,0 0-264-16,0 0 0 31,0 0-344-31,0 0-192 15,0 0-1280-15,0 0-3129 0,0 0-1896 0</inkml:trace>
  <inkml:trace contextRef="#ctx0" brushRef="#br0" timeOffset="41157">10595 13265 2632 0,'0'0'4745'0,"0"0"-3761"0,0 0 417 16,0 0 383-16,11 0-120 0,-9 0-367 15,3 0-889 1,6 6-408 0,0 0-1865-16,1-2-5512 15</inkml:trace>
  <inkml:trace contextRef="#ctx0" brushRef="#br0" timeOffset="41322">11096 13122 640 0,'0'0'8657'0,"0"0"-8657"16,0 0-760-16,0 0-5049 0</inkml:trace>
  <inkml:trace contextRef="#ctx0" brushRef="#br0" timeOffset="42312">10485 13132 6665 0,'0'0'4473'0,"0"0"-3697"15,0 0-704-15,0 0-72 0,0 0 8 16,0 0 88-1,0 0-96 1,0 0-80-16,42 0-1584 0,-42 0-7042 16</inkml:trace>
  <inkml:trace contextRef="#ctx0" brushRef="#br0" timeOffset="45570">19459 12721 5521 0,'0'0'6649'0,"0"0"-5169"15,0 0-599-15,0 0 383 0,0 0 40 16,0 0-360-1,0 0-640 1,0 0-160-16,5 0-128 0,7 0-8 0,4 0 265 16,5 0 143-16,6 0-112 15,2 2 56-15,7 2-32 16,-1 0-40-16,4 1-120 0,3 1-96 15,2-4-64-15,-1 2 40 16,-1-3 0-16,-1-1-48 16,-9 2 64-16,-3-2-64 0,-6 0 8 0,-6 0 40 31,-4 0-48-31,-3 0 16 15,-2 0-16-15,2 0 0 0,-2 0-16 47,-3 0 16-47,1 0 0 16,-1 0-8-16,-3 2-312 15,-2-2-184-15,0 0-48 0,0 0-152 16,0 2-833-16,-15 2-2368 0,-3-2-8449 16</inkml:trace>
  <inkml:trace contextRef="#ctx0" brushRef="#br0" timeOffset="46523">19671 13463 6001 0,'0'0'2968'32,"0"0"-1471"-32,0 0-129 0,0 0 40 15,0 0-567-15,0 0-489 16,0 0-232-16,0 0-112 15,55 0 920-15,-20 0-96 16,4 0-152-16,6 0 8 0,2 2-136 31,-2 4-128-31,-1-1-151 0,-2 1-9 0,-2 1 24 16,-7 1-88-16,-3 1-48 15,-4-3 24-15,0 2-32 16,-5-3-72-16,-3-1-8 16,-2 0-64-1,-3-4 0-15,-3 0-352 16,-4 0-1217-16,-6 0-2976 0</inkml:trace>
  <inkml:trace contextRef="#ctx0" brushRef="#br0" timeOffset="49209">9881 6349 9946 0,'0'0'2944'0,"0"0"-2272"0,0 0-440 16,0 0 201-16,0 0 319 15,0 0-296 1,63 66-80-16,-51-52-152 15,-6 2-120-15,-6 0 152 0,0 4 296 16,0 4-16 0,-21 2-88-16,-3 0-248 0,-5-1-40 15,0-4-64-15,3-5-16 0,6-6-80 31,4-1-8-31,7-7 0 16,4-2-8-16,5 0-56 0,0 0-160 31,0 0-192-31,9 0 56 16,9 0 248-16,5 0 112 15,1 0 8-15,-1 0 0 0,-6 0 0 16,-5 4 0-16,-4 7 0 16,-8 6 304-16,0 2 368 0,0 6-232 15,-18 1-135-15,5-4-97 0,-3-4-184 31,3-4-24-31,0-10-809 0,3-2-1271 0,6-2-5850 0</inkml:trace>
  <inkml:trace contextRef="#ctx0" brushRef="#br0" timeOffset="49697">10104 6461 6729 0,'0'0'2048'0,"0"0"-383"15,0 0-209-15,0 0 360 32,45 126-535-32,-41-97-409 0,-4-7-160 15,0-5 104-15,0-7 48 16,0-3-39-16,0-5-137 0,0-2-272 15,0 0-328-15,0 0-88 16,0-4-824-16,9-13-881 16,9-7-423-16,6-2 664 0,4-4-273 31,-2 3 281-31,-4 0 552 15,-4 5 640-15,-5 2 256 0,-8 2 8 16,-2 6 680-16,-3 2 560 16,0 6 640-16,0 4-383 15,-5 0-457-15,-5 6-368 0,4 18-512 16,1 6-144-1,3 4 96 1,2-2-40-16,0-4 0 0,0-5-72 16,0-8 0-1,7-7-72-15,-1-6-112 16,6-2-208-16,-1 0 136 15,7-19 0-15,-5-13-616 16,4-35-953-16,0 7-2183 16,-8 4-714-16</inkml:trace>
  <inkml:trace contextRef="#ctx0" brushRef="#br0" timeOffset="49853">10379 6142 1824 0,'0'0'4129'15,"0"0"-1601"-15,0 0-127 16,0 0-1193-16,-7-8-840 0,7 26 112 16,13 11 536-1,3 6-71-15,4 9-73 0,-1 7 88 0,0 1-232 16,-4 3-336-16,1 0-160 15,-3-3-184-15,5-4-48 0,6 4-680 32,-3-14-3137-32,-2-10-5921 0</inkml:trace>
  <inkml:trace contextRef="#ctx0" brushRef="#br0" timeOffset="50537">13442 6115 9938 0,'0'0'5209'0,"0"0"-4089"0,0 0-160 16,0 0 16-16,0 0-455 15,-31 117-233-15,14-59-280 16,-3-3 96 0,7-7-40-16,-1-12 48 15,6-15-64-15,5-6-48 16,-1-7 0-16,4-4-72 15,0-2-64-15,7 0-24 16,9 1 160-16,10-3 120 31,4 0 56-31,4 0 64 0,-1-3-32 16,2-7-112-16,-4-2-96 15,-4-2-448-15,4-6-777 0,-15 4-1327 16,-1 0-3153-16</inkml:trace>
  <inkml:trace contextRef="#ctx0" brushRef="#br0" timeOffset="50699">13495 6204 6729 0,'0'0'4649'0,"0"0"-3225"16,0 0-328-16,0 0 865 0,-4 133-337 31,4-71-792-31,0 0-151 15,0-2-233-15,0-5-392 16,0-12-56-16,13-12-873 0,6-14-1999 16,-1-12-4962-16</inkml:trace>
  <inkml:trace contextRef="#ctx0" brushRef="#br0" timeOffset="50876">13644 6415 7161 0,'0'0'2072'0,"0"0"193"0,0 0-569 0,0 0-671 16,0 0-681-16,0 0-344 16,128-40-168-1,-115 34-2281-15,-4 2-2984 0</inkml:trace>
  <inkml:trace contextRef="#ctx0" brushRef="#br0" timeOffset="51031">13644 6415 4993 0,'63'-50'4905'0,"-71"56"-1977"15,-2 6-1071-15,-1 4-161 0,3 10-552 31,1 6-600-31,3 2-240 16,4 0-184-16,0-6-120 0,0-5-440 16,6-14-1040-16,5-7-1449 15,1-2-3080-15</inkml:trace>
  <inkml:trace contextRef="#ctx0" brushRef="#br0" timeOffset="51393">13770 6100 8249 0,'0'0'1729'0,"0"0"-649"0,0 0 1104 16,0 0-423-16,29 116-817 16,-22-61-32-1,-4 0-392 1,-3 0-224-16,0-9-160 0,0-8-72 15,0-14-16-15,0-10-40 0,0-8-8 16,0-6 0-16,1 0-40 0,1-2-184 16,6-18-272-16,0-10-152 31,5-4 8-31,5-1-104 15,0 5-120-15,-1 9 407 0,1 8 273 16,-2 11-24-16,2 2 208 0,-5 6 24 16,-2 18 729-16,-4 8 247 15,-2 7-160-15,-2 1-488 31,-3 2-352-31,0 6-168 0,0-10-2657 16,-7-8-9553-16</inkml:trace>
  <inkml:trace contextRef="#ctx0" brushRef="#br0" timeOffset="53379">16226 6516 9738 0,'0'0'2608'16,"0"0"-2048"-16,0 0-160 15,73 141 417-15,-52-88 95 0,-5-6-256 32,-3-8-352-32,-3-14 8 0,-4-8-120 15,-4-9-120-15,1-8 328 16,2 0 248-16,3-12 0 15,10-20-175-15,6-15-401 0,16-11-72 16,36-27-1417-16,-6 10-3416 16,-1 15-5785-16</inkml:trace>
  <inkml:trace contextRef="#ctx0" brushRef="#br0" timeOffset="53734">18544 6851 5417 0,'0'0'7633'0,"0"0"-6248"15,0 0-801-15,51 149 136 0,-34-100 152 16,2-8 40-16,2-9-472 16,0-11-208-1,0-11 8-15,2-10 57 0,1-8 207 0,6-28-48 31,1-17-184-31,22-49-272 0,-9 12-1249 16,-7 6-3271-16</inkml:trace>
  <inkml:trace contextRef="#ctx0" brushRef="#br0" timeOffset="54578">24070 6922 6913 0,'0'0'5673'16,"0"0"-4553"-16,0 0-383 16,0 0-257-16,0 0-56 0,2 68 584 15,15-24-296-15,-2-1-176 16,3-3-264-16,-4-10 0 0,1-10 8 15,-4-8-88-15,0-10-63 47,2-2 167-47,2-16 368 16,6-23 312-16,0-18-976 0,1-44-176 15,-5 15-1985-15,-9 6-7769 0</inkml:trace>
  <inkml:trace contextRef="#ctx0" brushRef="#br0" timeOffset="57630">19669 8593 9778 0,'0'0'4104'15,"0"0"-2959"1,0 0-17 0,0 0-88-16,-22 41-368 0,17-9-232 15,5 7-216-15,0 1 25 16,0-4-57-16,8 0-72 15,5-6-48-15,1-4-16 0,1-3-56 0,1-4 0 32,2-1 56-32,0-3-48 15,-1-3-8-15,-2-3-80 0,-4 0-64 16,-1-3-8-16,-4-2 56 15,-1-2 96-15,-5-2 8 16,2 2 0-16,-2-2 96 16,0 0 160-1,0 0 408-15,0 0 248 0,0 0-88 16,-13 2-360-16,-10 3-472 15,-24 10-888-15,2-1-1416 16,5-5-5554-16</inkml:trace>
  <inkml:trace contextRef="#ctx0" brushRef="#br0" timeOffset="57801">19669 8568 8513 0,'0'0'5121'0,"0"0"-3832"15,0 0-41 1,0 0 192-16,0 0-680 0,0 0-504 15,0 0-135-15,0 0-121 16,149-13-329-16,-102 11-1535 16,-13 2-5618-16</inkml:trace>
  <inkml:trace contextRef="#ctx0" brushRef="#br0" timeOffset="58066">19879 8785 7633 0,'0'0'5145'31,"0"0"-4409"-31,0 0-328 0,0 0 1017 15,0 0-425-15,0 0-472 16,62 2-248-16,-35-2-88 0,-1-10-192 16,6-6-664-16,-6 4-1504 15,-10 0-2721 1</inkml:trace>
  <inkml:trace contextRef="#ctx0" brushRef="#br0" timeOffset="58261">19970 8643 6369 0,'0'0'4569'0,"0"0"-2273"0,0 0-199 15,0 0-881-15,0 0-448 16,0 0-320-16,-52 132-376 31,52-94-72-15,0-4-192-1,11-6-1048-15,4-7-1008 16,1-12-2441-16</inkml:trace>
  <inkml:trace contextRef="#ctx0" brushRef="#br0" timeOffset="58607">20083 8434 2536 0,'0'0'6914'16,"0"0"-5154"-16,0 0-584 0,0 0 513 15,0 0 223-15,26 100-600 16,-18-47-496-16,-5 5-175 16,-1 2-265-16,-2-2-232 0,0-6 8 31,0-9-56-31,0-7-96 15,0-10 72-15,-5-9-24 0,5-6 8 16,-4-7 32-16,4-4-88 16,0-2 64-16,0-19-64 15,0-7-144-15,15-8 24 0,4 0 40 0,1 1-16 16,-1 6-24-16,4 7 64 31,-12 9 32-31,2 11-32 0,-2 2-56 0,-3 0-88 0,2 17 96 16,0 7 104-16,-4 6-8 15,-3 20 8-15,1-7-1457 0,-4-6-4912 16</inkml:trace>
  <inkml:trace contextRef="#ctx0" brushRef="#br0" timeOffset="62728">15779 7493 7937 0,'0'0'4401'0,"0"0"-2480"16,0 0 455-16,0 0-960 15,0 0-247-15,0 0-577 0,0 0-416 16,-58 115-120-16,56-59 112 16,2 1-56-16,0-4-64 0,2-6-40 15,12-10 72-15,1-6-80 31,3-7-464-31,3-9-360 16,0-4-489-16,1-9-559 0,11-4-889 16,-8-16-503-1,-4-2-1617-15</inkml:trace>
  <inkml:trace contextRef="#ctx0" brushRef="#br0" timeOffset="63026">15944 7766 4608 0,'0'0'4241'0,"0"0"-2136"0,0 0 527 15,0 0-815-15,0 0-697 16,0 0-296-16,0 0-312 0,0 0-232 0,-47 55-184 15,47-35-96-15,11-1 16 16,7 0-8-16,5-4 0 16,-4-4 64-16,4-5 56 15,-6-6-112 1,1 0 112-16,-3 0 25 15,-6-10 95-15,1-8 136 0,-2-5-56 0,-8-1-112 16,0-1-16-16,0-1-104 31,0-1-96-31,-18 1-168 16,-1 6-568-16,-5 8-593 0,3 6-1367 15,8 6-5018-15</inkml:trace>
  <inkml:trace contextRef="#ctx0" brushRef="#br0" timeOffset="63336">16288 7660 6161 0,'0'0'4897'0,"0"0"-2729"0,0 0-63 16,0 0-49-16,0 0-848 15,0 0-663-15,0 0-233 16,0 0-208 0,-105 82-96-16,105-50-8 15,0-4 0-15,0-2-288 16,19-5-232-1,2-10-609-15,5-7-143 16,13-4-680-16,-7-15-1241 0,-5-6-2424 16</inkml:trace>
  <inkml:trace contextRef="#ctx0" brushRef="#br0" timeOffset="63682">16467 7630 5577 0,'0'0'4097'0,"0"0"-2049"16,0 0 625-16,0 0-521 0,0 0-928 15,-55 0-632-15,44 18-328 16,-1 4-71-16,8 2-57 0,4 3-48 15,0-6-88-15,4 1-8 16,8-5 0-16,1-6 8 16,1-1-16-16,1-6-64 0,-4-4-40 31,2 0-105-31,1-6-239 15,-1-15 40-15,-1-7-16 0,-1-2-208 16,-5-1 176-16,-4 3 144 16,-2 6 168-16,0 8 160 15,0 8 264 1,0 6 472-1,0 0-32-15,0 8-368 0,0 12-256 0,0 6 88 16,0-2-120-16,3 2 40 0,9-6-88 16,1-6-264-16,-1-6-528 15,11-8-488-15,-12 0-1097 16,1-9-2760-16</inkml:trace>
  <inkml:trace contextRef="#ctx0" brushRef="#br0" timeOffset="63859">16467 7630 5433 0,'158'-20'2912'15,"-143"14"-575"1,3-2-393-16,1 0-656 16,-1 0-567-1,3 0-417-15,-4 0-304 0,3-1-64 0,-7 4-1241 16,1-1-1295-16,-7 0-1897 15,-2 0-1975-15</inkml:trace>
  <inkml:trace contextRef="#ctx0" brushRef="#br0" timeOffset="64034">16724 7488 3568 0,'0'0'2401'0,"0"0"215"15,0 0-591-15,0 0 7 32,0 0-583-32,0 0-713 0,0 0-528 15,-25 37 440-15,25 0 32 0,0 7-80 16,5 5-440-16,-3-4-160 0,3-3-136 31,3 1-1424-31,2-15-2633 0,-2-11-3121 0</inkml:trace>
  <inkml:trace contextRef="#ctx0" brushRef="#br0" timeOffset="64422">16924 7646 3808 0,'0'0'5129'0,"0"0"-3480"15,0 0 327 1,0 0-848-16,0 0-239 15,0 0-257-15,0 0-416 16,123-44-136-16,-110 36 56 0,1 0-128 16,-7-2 40-16,-3 0-48 15,-4-1 0-15,0 0-8 0,0-4 8 31,-16 4 56-31,-1-3-56 16,-3 3 0-16,-2 6 48 16,-1 3 256-16,-1 2 336 0,1 0-264 15,-1 5 64-15,1 16-168 16,4 3-72-16,4 2 72 0,7 1-8 31,5 0-200-31,3-3 41 16,0-4-105-16,3 0 0 15,10-4 48-15,3-2 24 0,4-3-56 0,4-4-32 16,3-3-56-16,11-4-721 15,-6 0-1127-15,-6 0-4361 16</inkml:trace>
  <inkml:trace contextRef="#ctx0" brushRef="#br0" timeOffset="66168">7042 7094 8753 0,'0'0'5057'0,"0"0"-3536"0,0 0-321 16,0 0 72-16,0 0-456 15,-8 93-7-15,8-47-113 0,0 4-144 16,0-2-232-16,0-1-128 31,5-5-112-31,1-5-80 0,2-3-344 16,7 2-976-16,-7-8-1353 15,3-9-6513-15</inkml:trace>
  <inkml:trace contextRef="#ctx0" brushRef="#br0" timeOffset="66771">7255 7318 8337 0,'0'0'2641'15,"0"0"-385"1,0 0-591-16,0 0-377 15,0 0-80-15,0 0-720 0,0 0-232 16,0 0-56-16,0 0-40 16,-109 124 0-16,109-96-95 0,8-5-65 15,8-2 0-15,2-6 0 31,-1-2-9-31,1-7-7 0,0-4-80 16,0-2-88-16,-2-2-104 16,-3-17-216-16,1-6-64 0,-6-3 0 15,-1-4 152-15,-7 0 48 16,0 2 64-16,0 3 256 31,0 7 48-31,-8 8 392 0,1 9 552 16,2 3 0-16,2 0-208 15,3 9-504-15,0 12-184 0,0 0-40 16,0 1-8-16,11-1-40 15,4-8-376-15,3 0-632 16,-1-9-880 0,-2-2-2617-16,-4-2-3273 0</inkml:trace>
  <inkml:trace contextRef="#ctx0" brushRef="#br0" timeOffset="66969">7255 7318 8105 0,'107'-15'2305'0,"-84"7"63"0,2 1-887 16,4-2-625-16,2 1-320 31,-3 0-464-31,-3 2-72 0,-4 4-856 16,-4 1-1665-16,-9 1-2984 0</inkml:trace>
  <inkml:trace contextRef="#ctx0" brushRef="#br0" timeOffset="67877">7531 7259 4913 0,'0'0'2776'0,"0"0"-727"15,0 0-313-15,0 0-432 31,-116-4-360-31,90 4-255 0,4 0 87 16,2 12-152-16,12 4-200 16,5 6-8-16,3 4-120 15,0 6-40-15,11 0-64 0,9 0-80 16,2-2-48-16,-1-5 0 31,4-3-56-31,-1-6-16 0,-2-7-336 16,11-9-528-16,-7 0-1424 15,-4-6-2514-15</inkml:trace>
  <inkml:trace contextRef="#ctx0" brushRef="#br0" timeOffset="68306">7733 7205 6585 0,'0'0'3217'16,"0"0"-1201"-16,0 0-216 15,0 0-567-15,0 0-649 0,-71 38-288 16,60-8-296-16,5 2 80 15,4 0-32-15,2-2-48 16,0-4 0-16,0-7 0 0,0-6 0 31,2-3-8-31,7-8-136 0,-2-2 48 16,4 0-352-16,-1-4-184 15,4-13-41-15,-2-8-551 16,-1-1-160-16,-3 0 72 0,-2 0 271 16,-1 8 481-16,-5 4 560 31,0 8 408-31,0 4 1465 0,0 2 231 15,0 0-527-15,0 13-873 16,0 6-472-16,5 3-8 16,5 1 56-16,-2-2-80 0,5-4-184 15,0-4-16-15,-2-4-424 16,5-5-776-1,-8-2-1289-15,-1-2-3400 0</inkml:trace>
  <inkml:trace contextRef="#ctx0" brushRef="#br0" timeOffset="68462">7845 7265 4424 0,'0'0'4425'16,"0"0"-2608"-16,0 0-385 16,0 0-376-16,0 0-624 0,0 0-184 15,0 0-248-15,121-36-272 16,-108 27-1312-1,-7 0-2897-15</inkml:trace>
  <inkml:trace contextRef="#ctx0" brushRef="#br0" timeOffset="68636">7875 7075 7041 0,'0'0'2665'16,"0"0"-1321"-16,0 0 520 15,0 124-335-15,12-76-457 0,2-2-496 31,-1 0-440-31,3-7-136 16,5-3-1144-16,-1-13-2929 0,-7-8-3137 0</inkml:trace>
  <inkml:trace contextRef="#ctx0" brushRef="#br0" timeOffset="68972">8202 7288 5065 0,'0'0'2136'16,"0"0"-552"-1,0 0-359 1,0 0-345-16,0 0-56 15,0 0-424-15,0 0-272 0,0 0-128 0,77-105-216 16,-77 91-128 0,0 1-176-16,-5 4 392 0,-8-1 128 0,-11 6-80 31,0 4 80-31,0 0 160 15,-2 2 272-15,2 16 88 16,6 8 136-16,5 4-120 0,3 2 56 16,10 0 33-16,0 0-209 15,7-4 192-15,7-4-208 0,6-1 48 31,2-8-120-31,3-2-104 16,0-5-120-16,0-8-24 0,0 0-80 16,9-2-552-16,-8-15-1272 15,-5 4-5274-15</inkml:trace>
  <inkml:trace contextRef="#ctx0" brushRef="#br0" timeOffset="69131">8502 7433 10578 0,'0'0'0'0,"0"0"-1961"0</inkml:trace>
  <inkml:trace contextRef="#ctx0" brushRef="#br0" timeOffset="77275">13773 6529 880 0,'0'0'1696'16,"0"0"-752"-16,0 0 64 16,0 0-31-16,0 0-233 0,0 0-408 15,0 0-232-15,0 0-104 0,0 0 80 16,0-2-72-16,0-2-8 15,5 0 392 1,-5 1-208-16,0-2 56 16,0 1 280-16,0 0 200 15,0 2-200-15,0 0-183 0,0 0-161 16,0 0-64-16,0 0-104 15,0-2-8-15,3-4-248 0,5 0-513 32,0-2-1055-32,1 4-112 15,-1 4 399-15,-2 2 217 0,-3 0 840 16,-1 0 472-16,-2 2 400 15,0 6 96 1,0-2 472-16,0-2 409 0,0 0 87 0,0 1-272 31,0-4-320-31,0-1-183 16,0 2-81-16,0 2-272 0,0 2-248 15,0 2-88-15,0 4 168 0,0 6-168 16,0-3-688-16,0-4-2225 16</inkml:trace>
  <inkml:trace contextRef="#ctx0" brushRef="#br0" timeOffset="78664">16050 8220 8977 0,'0'0'3145'0,"0"0"-2425"15,0 0-208-15,0 0 673 16,0 0-169-1,141-32-32-15,-99 17-184 0,0 1-336 16,-3 0-208-16,-1 2-120 16,-5 1-64-16,-4 2-64 0,-4 1-8 15,-5 0-440-15,-12 6-976 0,-2 0-1769 31,-6 2-2288-31</inkml:trace>
  <inkml:trace contextRef="#ctx0" brushRef="#br0" timeOffset="78917">16223 8292 7193 0,'0'0'3249'0,"0"0"-2201"16,0 0-608 0,0 0 968-16,0 0-111 15,0 0-561-15,0 0 224 16,0 0-240-16,68-12-392 0,-39 2-136 15,3-2-136-15,-1 2-56 16,6-7-544-16,-11 6-1504 16,-10-1-3850-16</inkml:trace>
  <inkml:trace contextRef="#ctx0" brushRef="#br0" timeOffset="82162">14253 9195 6105 0,'0'0'2680'0,"0"0"-927"0,0 0-393 15,-152 11-408-15,97-11-312 16,-6-9-232-16,-5-20-23 15,1-15-105-15,0-13-152 0,6-14 72 32,-4-28-72-32,8-29-128 15,5-24 8-15,17-8 64 0,19 11-16 16,14 21-56-16,11 17 0 15,17 21 96-15,1 18 0 0,0 20-96 32,3 12-16-32,18 4-64 0,16 4 32 0,36 8-56 15,32 24 0 1,-11 17 96-16,-9 26 0 0,-18 19 8 15,-32 6-128-15,3 12 104 16,0 10 24-16,-17-4 48 16,-16-5 56-16,-14-7 256 31,-17-2 192-31,-3-6 72 31,-2-1-120-31,-23-5 88 16,-8-6-168-16,-6-6-120 0,-3-7-304 31,-6-6 0-31,-23-3-680 15,8-8-1112-15,8-10-2425 0</inkml:trace>
  <inkml:trace contextRef="#ctx0" brushRef="#br0" timeOffset="83168">14032 12823 5825 0,'0'0'2152'0,"0"0"-976"0,0 0-231 15,-120-90-65 1,73 35-184-16,-4-14 72 0,4-11 24 0,5-8 81 31,6-3 135-31,17-3-48 16,8 4-264-16,11 0-368 15,0 7-320-15,12 9 64 0,16 12-24 16,4 10-48-16,15 10 0 15,10 8-120-15,12 12 32 16,12 12 72 0,9 10-40-16,7 4-56 15,3 26 104-15,-1 6-104 0,-12 2 56 16,-10 1 48-16,-9-4-56 15,-13 1-16-15,-8-2 32 0,-7 4 48 16,-9 3 72 0,-3 3 80-1,-9 6-104-15,-8 6 48 16,-4 4-24-16,-7 2-64 0,0 2 40 15,-15 3 32-15,-12-5-72 0,-7-2 0 16,-8-6 40-16,-2-6-40 0,-4-10-8 16,-2-6-176-1,-25-11-504 1,17-12-1569-16,5-5-4192 15</inkml:trace>
  <inkml:trace contextRef="#ctx0" brushRef="#br0" timeOffset="113961">15013 12834 728 0,'0'0'4097'15,"0"-2"-2377"-15,0 0 824 0,0 0-127 16,0-1-281-16,0 3-471 15,0-2-433-15,0 2-176 16,0 0-248-16,0 0-287 16,0 0-289-1,0 0-232-15,0 17-152 16,9 13-137-16,5 12 289 15,-1 14 73-15,0 4-73 0,-2-2-97 16,-4-5 89-16,-2-8 8 16,-4-7-56-16,-1-6-88 0,0-9 144 31,0-7-320-31,0-8-272 15,0-6-776-15,-11-2-1401 0,-2 0-5264 16</inkml:trace>
  <inkml:trace contextRef="#ctx0" brushRef="#br0" timeOffset="114519">15047 12808 7881 0,'0'0'2481'31,"0"0"-1409"-31,0 0-280 0,0 0 352 16,0 0-207-16,0 0-377 15,-8 116-248-15,2-82-184 16,1-6-56-16,2-6 24 0,-2-8-96 0,2-6-56 15,-1-6-200-15,0-2-448 16,0 0-41-16,-4-12-135 16,2-10-504-1,1-10 352-15,5-6 736 16,-5-3 248-16,5 3 48 15,0 6 376-15,0 6 216 16,7 11 112-16,2 7 136 0,3 6 104 0,4 2-255 16,0 0 471-1,5 12-432-15,2 5-160 16,-2 5-176-16,4 3-216 15,1 9-176-15,-2-4-1280 0,-9-6-6386 32</inkml:trace>
  <inkml:trace contextRef="#ctx0" brushRef="#br0" timeOffset="119611">8331 4121 160 0,'0'0'10066'15,"0"0"-7642"-15,0 0-511 16,0 0-49-16,-39 0-536 0,20 0-392 15,-4-4-159-15,-3 0-201 32,-1 4-248-32,1 0-32 0,-1 0-96 15,-1 0-80-15,4 8-120 0,0 11-56 16,1 8-144-16,5 3 112 15,4 0 88-15,2-2-264 16,6-6 168 0,3-4 96-16,3-4-64 15,0-4-88-15,0 1 152 0,0-3-144 16,3-1 136-1,3-1-96-15,1 3 104 0,-1-3-8 0,1-2 8 16,-2-1 0-16,1-1-48 16,-6-2 48-1,0 2-16-15,2-2-56 16,-2 0-32-16,0 0 96 15,0 0 8-15,0 0 0 0,0 0 32 16,0 0 48-16,0 0-72 0,0 0 56 31,0 0-64-31,0 0 0 16,0 0-8-16,0 0 8 15,0 0 8-15,0 0 56 0,0 0-56 16,0 0-16-16,0 0-120 16,0 0-288-16,0 0-329 0,0 0-79 15,0 0 16-15,0 0 400 31,0 0 192-31,0 0 216 16,0 0 0-16,0 0 8 0,0 0 48 16,0 0 32-16,0 0 48 0,0 0 48 15,0 0-40-15,0 0 32 16,0 0-80-1,0 0-96-15,0 0 0 16,0 0 32-16,0 0-32 16,0 0-8-16,0 0 8 0,0 0 48 15,0 0 40-15,0 0 56 0,0 0-24 16,0 0 80-16,0 0-200 15,0 0 0 1,9 2-8 0,3 9-120-16,7 1 128 0,9 3 176 15,2 2 96-15,4-2-88 0,-5 2 88 16,-3-8-112-16,-3 0-63 31,-6-7-97-15,0-2 8-16,-3 0-8 0,-3-28-145 0,1-2-1711 15,-9 0-10419-15</inkml:trace>
  <inkml:trace contextRef="#ctx0" brushRef="#br0" timeOffset="120000">8476 4140 7633 0,'0'0'2337'0,"0"0"-729"0,0 0-184 16,0 0-632-16,0 0-311 16,-56 128-281-16,49-79 8 15,2 0-208-15,4-11 72 16,1-10 184-16,0-8-184 15,0-12-72 1,0-4-80-16,5-4-48 0,3 0 128 0,3-23 216 16,2-7 352-16,3-9-176 31,-3-3-208-31,-2-5-112 15,-1 5 40-15,-7 6 32 0,-3 6-16 16,0 8 16-16,0 9-144 16,-6 10-320-16,-6 3-1096 0,6 16-2993 15,4 3-2889-15</inkml:trace>
  <inkml:trace contextRef="#ctx0" brushRef="#br0" timeOffset="120713">8736 4133 7769 0,'0'0'3201'16,"0"0"-1625"-16,0 0-112 0,0 0-239 15,0 0-721-15,-105 70-112 0,92-34-392 16,7 2 112-16,3-4-16 15,3-4-96 1,0-7-8 0,3-8-56-16,10-7-56 0,5-8-32 15,-1 0 16-15,4-15 32 0,0-16-24 16,5-8 120-16,-3-8 0 0,-7-7-320 15,-2-2 16-15,-7-6-48 32,-2 0 80-32,-5-3 216 15,0 6 64-15,0 8 8 0,-12 11 48 16,1 16 248-16,3 10 400 15,-2 14 128-15,1 0-176 0,5 16-280 16,0 16-272-16,4 10-104 31,0 6-24-31,0-2 24 0,4-3 0 16,9-9 8-16,8-4 64 15,-1-9-72-15,4-4-200 0,0-6-216 16,5-4 88-16,0-5 96 16,2-2 24-16,0 0-64 31,-1-4 56-31,-4-8 32 0,-2 0 80 15,-6-1 56-15,-2 0 32 16,-8 1-40-16,4-1 8 0,-12 0 48 0,0 0-8 16,0 0 8-16,0 0 8 15,-8 1 112 1,-7 7 104-1,-3 1 40-15,5 4 128 0,-4 2-88 16,1 20-104-16,3 5 152 16,6 10-72-16,2 1-152 0,5 2 88 15,0-4-40-15,0-4-176 0,16-2 0 31,2-6 56-31,2-7-56 16,4-8 88-16,3-5-32 16,2-4-8-16,5-2 24 0,-1-18-72 15,12-26-648-15,-11 3-1904 0,-8 4-9531 16</inkml:trace>
  <inkml:trace contextRef="#ctx0" brushRef="#br0" timeOffset="122178">10243 3607 3936 0,'0'0'4001'16,"0"0"-1640"-16,0 0-433 0,0 0 225 0,0 0-465 15,0 0-520-15,-5-7-296 16,5 7-448-16,7 0-231 0,12 0 199 16,8 0 128-16,1 0-96 15,1 7 32-15,-2 3-64 16,-4 3-80-16,-2-2-96 0,-8 4-16 15,-2-2-24-15,-4 4 8 0,-7 0 88 32,0 4 16-32,-2 1-64 15,-19 1 8-15,-5 2-120 16,-3-3-112-1,-3-3-128-15,3-8 32 0,3-3 16 0,5-6-56 16,8-2-8-16,7 0-8 0,6 0-120 31,0 0-280-31,9 0-296 16,17 0 624-16,5-2 176 15,3 2 32-15,-4 0 0 16,3 0 16-16,-9 0 0 0,-5 10 0 16,-7 2 8-16,-8 4 56 0,-4 2 312 15,0 1 144 1,-6 2-112-16,-17 1-112 15,2-1-248-15,-4-6 128 16,5-5-176-16,4-5-376 0,10-10-784 16,4-16-1129-1,2-6-5024-15</inkml:trace>
  <inkml:trace contextRef="#ctx0" brushRef="#br0" timeOffset="122996">10853 3814 5433 0,'0'0'4849'16,"0"0"-2505"-16,0 0-359 15,0 0-137-15,0 0-432 16,-109-107-704-1,84 98-383-15,-2 5-65 0,9 4 104 0,5 11-224 16,7 20-144-16,6 4-72 0,0 4-48 16,0-5 48-16,13-4 16 31,4-10 8-31,1-8-24 0,0-8-24 15,0-4-80-15,-4 0 24 16,-1-13 136-16,2-14-40 0,-4-6-25 16,-3-10 73-16,-5-3-56 15,-3-4-8-15,0-3 64 31,-3 2 8-31,-13 4 0 0,1 11 24 16,4 12-8-16,3 12 145 16,8 10 79-16,0 2-240 0,0 6-40 15,5 22-120-15,11 8 160 16,5 13 136-1,0 2-64-15,3 6 40 16,-1-5-32-16,1-2-8 0,-1-8 32 16,1-8-104-16,-5-8 0 15,4-10-8-15,6-14-40 16,-5-2-785-16,-3 0-2343 0</inkml:trace>
  <inkml:trace contextRef="#ctx0" brushRef="#br0" timeOffset="123142">11291 3916 12722 0,'0'0'4689'0,"0"0"-3761"0,0 0-560 15,0 0-368-15,0 0-1488 16,0 0-9730-16</inkml:trace>
  <inkml:trace contextRef="#ctx0" brushRef="#br0" timeOffset="124891">8169 5172 4080 0,'0'0'8882'16,"0"0"-6977"-16,0 0-1313 31,0 0 360-31,0 0 528 0,0 0-567 16,57-34-273-16,-33 15-312 15,-1 0-184-15,-4 0-72 16,4 1-72-16,-7 0-232 0,0 2-352 16,-6 2 39-16,-2 5-127 15,-5 0 376 1,0 3-64-1,-3 4 248-15,0 0 112 0,0 2 328 0,0 0-8 16,0 0 328-16,-3 8-55 16,-3 12-249-16,-6 12-272 0,4 8-64 15,-3 7 8 1,0-2 16-16,6-2-24 15,-3-9-16-15,4-6-232 16,4-8-320-16,0-6-537 0,0-8-471 16,12-4 56-16,4-2 79 15,3 0 617-15,9-10 480 0,1-8 288 31,5-4-56-31,-2 0 104 0,2-2 56 16,-5 2-48-16,-2-1 104 16,-7 4 304-1,-6-2 8-15,-4 1 136 0,-5 3 48 0,-5-4 129 16,0 4-233-16,0-4-120 31,-10 1-88-31,-4 2 0 0,-2 2-224 31,-2 6 80-31,0 4-56 16,0 6 104-16,5 0 368 15,-1 18-368-15,2 12-200 0,6 6 96 16,1 3-88-16,5-5-8 16,0-4 72-16,0-6-72 0,8-8 0 15,7-9-192-15,7-7-352 0,-2 0-88 16,7-13-496-16,2-15-545 15,12-29-1031-15,-11 10-2225 16,-5 2 888 0</inkml:trace>
  <inkml:trace contextRef="#ctx0" brushRef="#br0" timeOffset="125103">8731 4925 104 0,'0'0'2680'0,"0"0"-175"0,0 0 639 16,0 0-263-16,0 0-1409 15,0 0-392-15,-48 88-87 16,32-58-113 0,4-3-440-16,9-8-120 15,3-4-224-15,0-6-96 16,3-3-192-16,14-2 136 0,2-2 56 15,4-2 56-15,2 0-56 16,-2 0-72-16,-2 0 64 0,-3 5 8 31,-2 3-96-31,-5 3-264 16,-7 8-144-16,-4 15-360 0,-4-2-1513 15,-12-6-2648-15</inkml:trace>
  <inkml:trace contextRef="#ctx0" brushRef="#br0" timeOffset="125287">8790 5098 5193 0,'0'0'2472'0,"0"0"-287"15,0 0-465-15,0 0-384 0,121-65-392 16,-94 49-359-1,-1 2-297-15,-2 0-288 16,-1-2-929-16,-5 4-1591 16,-6 4-3953-16</inkml:trace>
  <inkml:trace contextRef="#ctx0" brushRef="#br0" timeOffset="125539">8919 4907 6409 0,'0'0'3889'0,"0"0"-2057"16,0 0-152-16,0 0-815 15,0 0-289 1,0 0 80-16,-12 129-248 16,29-89-80-16,0-1-8 15,3-3 16 1,-4-6-24-16,0-3-64 0,-3-9-240 0,-2-4 88 15,1-9-24-15,0-5-72 0,1 0 0 32,12-21-304-32,-4-9-1008 15,-4-2-3777-15</inkml:trace>
  <inkml:trace contextRef="#ctx0" brushRef="#br0" timeOffset="127132">10375 4426 8409 0,'0'0'4345'16,"0"0"-2704"-16,0 0-129 15,0 0-80-15,0 0-504 16,0 0-600-1,0 6-320-15,21-2 72 0,8-2 41 16,7-2 119-16,4 0-120 0,2 0-32 16,0 0 48-16,-1-2-64 31,-6-6-72-16,-4 0-16-15,-8 1-112 0,-11 3-40 0,-3 2 64 16,-6 2 104-16,-3 0 40 0,0 0 88 16,-3 4 168-16,-9 13-288 15,-2 4 48-15,4 9-56 31,2 5 0-31,5 3 64 0,-1 2-64 32,4-2 0-32,0-1 0 15,0-8 40-15,0-1-40 0,0-4 0 16,0-1-8-16,15-1-528 15,-2-5-1465-15,1-2-3368 0</inkml:trace>
  <inkml:trace contextRef="#ctx0" brushRef="#br0" timeOffset="127612">11089 4534 8369 0,'0'0'4273'0,"0"0"-2624"16,0 0 127-16,0 0-80 0,0 0-527 0,0 0-713 15,-105 30-112-15,92 4-288 32,4 2 16-32,5-3-72 15,4-8 0-15,0-5-96 0,0-6 40 16,10-3-64-16,1-7 64 15,4-4-152-15,-2 0 0 16,3-12-40-16,-1-14 136 0,1-10 55 31,-3-9 9-31,-7-3 40 0,-3-4-56 16,-3 0 64-16,0-1 0 15,-14 9 0-15,-1 7 96 0,-1 7-88 16,3 9 209-16,2 9-17 16,0 7 160-16,4 0 56 31,2 5-96-31,4 0 0 0,-3 0-96 15,4 10-224-15,0 17-24 16,0 9-16-16,17 9 32 0,5 8-96 0,7-1 96 16,2-2-40-1,0-6 48-15,1-6 0 16,-1-4 0-1,-2-6-176-15,9 0-1136 0,-10-5-2497 16,-1-8-7130-16</inkml:trace>
  <inkml:trace contextRef="#ctx0" brushRef="#br0" timeOffset="127783">11806 4850 11522 0,'0'0'6713'0,"0"0"-5080"15,0 0-945-15,0 0 8 16,0 0-696-16,0 0-232 0,-32 30-3577 16</inkml:trace>
  <inkml:trace contextRef="#ctx0" brushRef="#br0" timeOffset="130693">8273 4712 7577 0,'0'0'3193'0,"0"0"-1217"0,0 0-519 16,0 0-497-16,0 0-520 15,0 0-208-15,92-45 200 0,-44 26 144 16,12-3-56-16,5 1 48 15,4 0-312 1,7-1 8 0,6-2-136-16,23-10 41 0,36-21-169 15,-23 8-953-15,-18 2-3776 0</inkml:trace>
  <inkml:trace contextRef="#ctx0" brushRef="#br0" timeOffset="131482">8594 5618 5657 0,'0'0'2616'15,"0"0"-1031"-15,0 0 119 0,0 0 240 16,0 0-175-16,0 0-721 31,3 0-280-31,13-4-448 0,15-5 200 16,19-8 232-16,15-6-15 15,30-16-1-15,31-14-256 16,23-18-208 0,-7 7-272-16,-32 10-176 0,-9 6-816 0,-41 22-1697 15,-7 6-10226 1</inkml:trace>
  <inkml:trace contextRef="#ctx0" brushRef="#br0" timeOffset="133368">9612 4185 3344 0,'0'0'2705'0,"0"0"-1017"0,0 0-256 16,0 0 361-16,0 0 151 0,0 0-543 15,0 0-497-15,-26 66-400 0,10-24 216 16,-1 4 0 0,3-2-256-1,-2-7-112-15,4-10-8 0,4-10-200 16,0-8-72-16,8-5 8 15,-1-4-80-15,1 0-224 0,0-11-72 16,0-16-200-16,0-10-200 0,0-8 96 31,9-3 144-31,3 5 288 16,1 4 32-16,-2 9-16 15,0 5 152-15,-3 8 64 0,2 5-56 16,-2 2 88-16,0 6-96 16,-3 4 40-16,5 0-32 0,3 0 56 31,1 14 208-31,5 6 144 15,-6 2 152-15,5 2-88 0,-3-4-8 16,-6-2-304-16,1-6-16 16,-2-3-152-1,-5-4 72-15,2 1-72 0,-5 4-792 0,0-1-1664 31,0-1-5698-31</inkml:trace>
  <inkml:trace contextRef="#ctx0" brushRef="#br0" timeOffset="133726">9645 4251 7737 0,'-4'0'4105'0,"2"0"-3049"15,2 0-248 1,0 0 545-16,0 10-257 16,0 14-688-16,0 14-24 15,8 12 88-15,7 11-184 0,-1 7-40 16,1 0 72-16,-1-1-240 15,2-8 16-15,-3-9-96 0,-1-8 0 32,-1-9 0-32,-5-12 104 15,-1-2-104-15,0-7 0 0,-2 2-8 16,4 4-24-16,-2 8 16 15,4 4-56-15,-1 4-680 0,2-4-616 16,1-2-1769-16,-3-9 649 31,-1-10-1713-31</inkml:trace>
  <inkml:trace contextRef="#ctx0" brushRef="#br0" timeOffset="134040">9645 4951 6849 0,'0'0'3065'16,"0"0"-1281"-16,0 0-504 15,0 0-472-15,0 0-608 16,0 0 289-1,0 0 191-15,60 58-56 0,-36-38-224 16,2 2-184-16,-2 1 136 0,-1-4-152 16,-4-1-32-16,-1-4-112 15,-2-5-40-15,-4-3 88 16,-4-4-24-1,-3-2 72-15,1 0 184 16,1-8 288-16,-1-18-31 16,7-19 15-16,8-45-608 15,-3 6-560-15,-7 7-4602 0</inkml:trace>
  <inkml:trace contextRef="#ctx0" brushRef="#br0" timeOffset="153039">2798 3265 8433 0,'0'0'4977'0,"0"0"-2768"31,0 0-361-31,0 0-423 0,0 0-105 15,0 0-488-15,-26 43-544 0,26 2-48 16,0 7 96-16,0 6-208 16,0-4 32-16,3-7-56 0,12-9-104 15,-4-6-48 1,2-8-8-1,-1-7-192-15,-6-4-496 0,2-7-304 16,-3-6-633-16,-2 0-1303 0,-3-2-3346 16</inkml:trace>
  <inkml:trace contextRef="#ctx0" brushRef="#br0" timeOffset="153363">2675 3197 4200 0,'0'0'6306'0,"0"0"-4506"15,0 0-584-15,0 0-15 16,0 0-401-16,0 0-440 0,39-2 240 15,-3 2-24 1,1 11-248 0,2 6-104-16,-6 0 48 15,-5 6 64-15,-5 1-56 0,-6 4 9 16,-7 6 335-16,-10 4 152 15,0 4-192-15,-2 6-288 0,-17 0-120 16,-2 0-176-16,-3-6-664 16,-4-1-600-1,6-11-1193-15,6-14-3856 16</inkml:trace>
  <inkml:trace contextRef="#ctx0" brushRef="#br0" timeOffset="153738">2998 3387 8873 0,'0'0'2577'0,"0"0"-1809"16,0 0-280-16,0 0 440 0,0 0-167 16,0 0 15-16,65 106-168 31,-55-71-48-16,-6-3-144-15,0-9-56 0,-4-6 40 0,0-10-104 16,0-3-56-16,0-4 64 16,0 0-192-16,5-6-112 0,1-18-96 15,5-10-80-15,9-10-112 31,-4 0-264-31,2 4-64 16,-1 6 344-16,1 14 120 0,-2 8 104 16,-3 12-64-16,0 0-96 15,-8 10 208-15,3 12 152 0,-5 4 392 31,1 0-72-31,-4-4-112 0,0-4-248 16,0-6 24-16,0-3-136 31,0-2-192-31,0-3-1464 0,0-4-3777 0</inkml:trace>
  <inkml:trace contextRef="#ctx0" brushRef="#br0" timeOffset="153909">3207 3191 9177 0,'0'0'4473'15,"0"0"-3728"1,0 0-241-16,0 0 176 16,0 0-480-16,0 0-200 15,0 0-512-15,40 17-2345 0,-27-6-4961 16</inkml:trace>
  <inkml:trace contextRef="#ctx0" brushRef="#br0" timeOffset="154438">3371 3379 4929 0,'0'0'2728'15,"0"0"-959"-15,0 0 63 16,0 0-96 0,0 0-591-16,0 0-665 0,23 90-400 0,-15-86-80 31,-1-4-128-31,2 0-913 15,3 0 81-15,2-5 88 0,-3-10 192 0,1-3-64 16,1 0 352-16,-2-2 216 16,-1 0 160-16,1 2 16 15,-3-1 64-15,3 4 0 16,2 3 288-1,2 1-48-15,-1 8 200 16,2-1-40-16,-4 2-296 0,-4 2-16 0,-3 0-96 16,1 0 80-16,-6 0 240 15,0 0 856 1,0-2 313-16,0-4-33 15,-8-1-888-15,-3-3-424 16,-12 1-128-16,1-4-72 16,-3 5-8-16,6 3-168 0,4 5 136 15,6 0 40-15,4 0 224 0,2 13-176 16,3 13-48-16,0 4 96 31,0 4 48-31,6-2-80 16,5 0-64-16,-1-5 0 0,1-3 0 15,1-4 40-15,1-6-40 16,3-3-176-16,-2-5-200 0,7-5-312 15,2-1-480-15,4-1-272 32,-1-14-1297-32,-6 1-2560 0</inkml:trace>
  <inkml:trace contextRef="#ctx0" brushRef="#br0" timeOffset="154734">3732 3225 6177 0,'0'0'4137'0,"0"0"-2785"15,0 0 48-15,0 0-512 16,0 0-151-16,0 0-1 0,0 0-208 0,25 96-120 31,-17-66-40-31,-3-2-240 16,2-7 48-1,-7-4-96-15,0-7 32 0,1-6 120 0,-1-2 344 16,0-2-48-16,0 0 25 16,4-2-137-16,-3-16-72 15,9-12-232 1,0-8-112-16,17-24-632 15,-8 10-945-15,-2 7-3608 0</inkml:trace>
  <inkml:trace contextRef="#ctx0" brushRef="#br0" timeOffset="155796">3021 4722 8865 0,'0'0'3921'16,"0"0"-1688"-16,0 0-337 15,0 0-632-15,0 0-431 16,0 0-505-16,-84 90-264 0,74-67-64 15,7-3-8-15,3-4-88 0,0-7-120 16,0 0-88-16,8-5-89 16,5 0 105-1,2-2 288-15,-1 0-128 16,2 0 112-16,2 0 16 0,-7 1 0 15,1 2 88 1,-4 1-80 0,-3-2 0-16,-2 4 40 0,-3 2-40 15,0 4 96-15,-3 4-56 0,-17 6-48 16,-1-6-1336-16,3-4-5537 15</inkml:trace>
  <inkml:trace contextRef="#ctx0" brushRef="#br0" timeOffset="155993">3118 4775 1816 0,'0'0'7674'16,"0"0"-5154"-16,0 0-271 16,0 0-977-16,0 0-296 15,0 0-616-15,124-57-168 0,-101 47-192 47,-4 1-520-47,-3-6-1576 16,-4 5-2329-16,-11 3-2321 0</inkml:trace>
  <inkml:trace contextRef="#ctx0" brushRef="#br0" timeOffset="156129">3184 4632 6905 0,'0'0'2056'0,"0"0"-295"15,0 0 135-15,0 127-784 0,0-79-519 16,7 2-257-16,10 10-336 15,1-14-1177 1,-7-12-3568-16</inkml:trace>
  <inkml:trace contextRef="#ctx0" brushRef="#br0" timeOffset="156469">3318 4784 6737 0,'0'0'4353'16,"0"0"-3745"-16,0 0 112 0,0 0 632 15,0 0-695-15,0 0-449 16,15 103-96-16,-6-95-112 0,-1-4-72 31,2-4-312-31,1 0-417 16,1-10 265-16,-1-8-160 15,-3-7 8-15,3 2 200 0,-6-1-168 16,2 3 296-16,-2 8 360 16,1 4 16-16,2 5 344 0,-3 4 360 31,5 0 88-31,-2 9 128 15,3 5 88-15,0 2-359 0,1-2-321 16,-1-5-216-16,0-2-128 0,2-7-400 16,-5 0-2201-16,0-3-4712 15</inkml:trace>
  <inkml:trace contextRef="#ctx0" brushRef="#br0" timeOffset="156930">3583 4349 8977 0,'0'0'3225'0,"0"0"-2265"16,0 0-568-16,0 0 1169 16,0 0-169-1,34 126-424-15,-20-75-248 0,-2 1-320 0,-4-6-183 16,-3-6-137-16,1-5-8 0,-4-12-16 31,-2-4-56-31,0-8 8 16,0-4 0-16,0-7-8 15,0 0-72-15,0 0-425 0,0-13 121 16,0-9-320-16,0-3 280 15,0-3 168-15,6 3 40 0,12 5 96 32,1 4 0-32,4 6 112 15,0 6-64-15,1 4 56 16,-5 0 16-16,-1 2 136 0,-2 14-16 15,-3 4 120-15,-3 4 32 16,-5 2-16-16,-5 2 160 0,0 2-8 16,0 1-144-1,-15-5 24-15,-3 0-151 16,0-5-89-1,-6-4-56 1,2-5-201-16,-1-11-679 16,-6-2-368-16,8-19-2553 0,6-6-4032 0</inkml:trace>
  <inkml:trace contextRef="#ctx0" brushRef="#br0" timeOffset="162071">4164 3345 8705 0,'0'0'2849'15,"0"0"-1673"-15,0 0-376 0,-6 25 233 16,-1-12 7-16,1-1-384 16,-4 0-376-16,1 0-56 0,1 0 72 15,-5 0 104 1,1 0 168-1,-2 1-200-15,-4-2-120 0,5 3 145 16,-5-2-161-16,5 2 32 0,-4-3 24 16,0 0 16-16,-2-1-48 15,0 3-48-15,-2-4-136 0,1 1 48 31,-1-1 16-31,-1-1-32 32,2-1-96-32,-2 1 88 0,2 1-24 0,-2-1 24 0,2-1-88 15,-2 4 64-15,-1-3-72 0,1 2 8 16,2-5-8-16,1 1 8 31,-1 1 96-31,-2-3 40 0,2 0-24 16,3 0-64-1,-3 1 160-15,4 1-200 0,-8 3 64 16,3 1-80-16,-2-1 0 0,4 2 0 15,0-1 0-15,-2-2 64 32,6-3-64-32,-3 2 8 0,2-3-8 15,0 2 0-15,1-4 0 16,1 2 0-16,-1 0 8 15,2-2 96-15,-1 2-104 0,-2 0-8 0,1 0 8 16,-1 0 56 0,-2 0-56-1,1-2-152-15,-1-2 152 16,-2 0 0-16,3 0 0 0,-4 0-8 15,3 0 8 1,-2 0 104-16,1 0-88 0,0 0-8 0,1 0-8 16,0 0 0-1,2 0 0-15,-2 0 0 16,4 0 80-16,-4 0-80 15,2 2 8-15,-2-2-16 0,0 0 8 16,1 0 0-16,-6 0 32 16,4 0-16-16,-6 0-16 0,3 0 8 31,-1 0 56-31,1 0-64 15,-1 0 0-15,2 0 0 0,0 0-16 16,5 0 8-16,-4 0-56 16,-2-2 64-16,2-2-8 0,-1-2 0 15,7 0-48 1,1 2 8-1,-2-2 72-15,7 0-40 16,-3 0 16-16,5-2-8 0,-4 1-40 16,5-2-32-16,-3-1 16 31,-2-3 8-31,5 2-56 0,-4-6 112 15,2 2-8-15,-1-2-32 0,5 0 40 16,0 0-8-16,-4 0 0 16,6 0 0-16,1 2 8 0,0-4-120 15,0 4 72 1,0-6 32-1,0-1-56-15,0-2 64 0,0-1 8 16,0-4-16 0,0 5 32-16,1 0-16 0,6 3 0 0,-4 6-64 15,-1-2 64-15,4 4-8 0,-1-2-56 16,1 0 0-16,6 1-16 15,1-4 72-15,1 1-40 0,1 2-40 32,2-4 88-17,0 4-48-15,0 0 40 0,1-1 8 0,-2 2-48 16,4 2 32-16,1 1-80 15,6 0 40-15,-1 3 8 0,5 0 0 16,-2 0 48-16,1-2 8 31,1 2-8-31,1-2 0 16,-1 0 0-16,3 0 0 0,-3-3-16 15,4 4 8-15,-1-3 0 16,-3 1 0-16,1 0 8 0,0 1 88 16,-3 1-88-16,2 2-64 31,-2 3 16-31,0 0 0 15,0 2 0-15,0 0 48 16,2 0 16-16,-4-2 40 0,3 0-112 0,-1-3 112 16,1 0-104-16,4 1 96 0,-3-2-8 15,3-1-40 1,0 3 0-1,-4 3 0-15,-2-1 8 16,-1 0 0-16,2 0 0 0,-1-1 0 16,-1-1-8-16,-1 2 0 0,-2-1 8 15,5 1 0-15,-6 0 0 0,0 0-8 31,-4 2 8-31,0 2 0 16,-4 0-8-16,1 0 8 16,-3 0-8-1,0 0-24-15,0 0 16 16,1 0 16-16,1 0-8 0,1 0 0 15,-3 2 0-15,2 0-56 32,-1 2 56-32,-3-2 40 15,-3 0-32-15,4 1-8 0,-4-1-24 16,0 2-32-1,3 0 56-15,-1 0 0 0,0 1-16 0,-1-1-8 16,3 0 24-16,-6 2 0 16,4-1 0-16,-2 1-8 15,-2-1-40-15,4 1 48 0,-4-2 96 16,1 2-96-16,-1-1 16 15,1 2-16-15,-2-1 0 0,1 2 8 0,1-2 16 16,-3 1-16 0,1 2 40-1,2-1-48-15,-7 2 8 16,1-2 16-16,3 0 48 0,-1-2-64 15,-3 0 56-15,0 0-64 16,1-3 40-16,-1 4-32 0,0-3-8 0,0 0 0 31,0 0 8-31,0 4 64 16,0 0-72-16,0 4 136 15,0 0-88-15,0 0-48 0,0 2 64 16,-4-1-56-16,-1 0 40 16,0-3-48-16,0 2 0 0,3-4 8 31,-2 2-8-31,2-1-64 15,0-2 64-15,-1 1-16 0,3 3 80 16,-5-3-56-16,2-1-8 16,0 1 0-16,0 1 48 15,-2-1-16-15,0-2 16 0,0 1-48 31,3-1 0-31,-2 3-40 16,2-1 32-16,-3-1-16 0,5 4 16 16,-6-3 8-16,2 0 0 15,3-1 0-15,-4 0 8 16,2-1-8-16,-1 0 0 0,3-2 8 15,-2 0-8 1,3 0 56 0,-2-3-56-16,0 4 0 0,-1 1 0 0,2 0-8 15,1-2 8-15,-2 2 0 16,-1-2-8-16,1-1-40 15,-1 2 48-15,1-3 8 16,2 0-8-16,0 0 0 16,0-2 16-1,0 0-16-15,0 0-16 0,0 0 8 0,0 0-56 16,0 0-16-16,0 0-376 15,0-8-544-15,5-8-1537 16,0-3-3080-16</inkml:trace>
  <inkml:trace contextRef="#ctx0" brushRef="#br0" timeOffset="170682">4189 5029 8833 0,'0'0'2193'0,"0"2"-881"16,-5 3 368-16,-2 1-159 0,-4 1-305 0,-2 3-424 15,-5 5-368-15,-1 0 40 16,-7 6-240-16,-3-1 105 15,-3-1 135-15,-2 2-72 16,-8 1-168 0,-3-3-152-16,-2 2 96 15,-2 1-160-15,2-4 88 0,-3 0-8 0,0-2-16 16,2 0 24-16,-2-4-88 15,3 0 40-15,2-4-48 16,-5 0 72 0,3-4-64-16,2 0 72 15,3-2-72 1,5-2 48-16,1 0 0 0,4 0 0 0,1 0-40 15,2 0 40-15,0 0-8 16,1 0-32-16,1 0 32 0,1 0-48 31,-3 0 0-31,2-2-8 16,-2 0 0-16,-1-2-48 15,0 0 48-15,-1 2 8 0,0-2 0 16,-3 0-16-16,4 0-8 16,4-2 16-16,-1 2-8 0,2-4 8 31,4 0-112-31,2-1 120 15,3 0-56-15,-4-5 56 0,4 0 0 16,3-2-32 0,0 0-16-16,2 0 56 0,0-2-8 0,3 0 72 15,-2 0-16-15,4-5 48 16,-1 1-104-1,2-3-8-15,2-1-40 16,3-5 48-16,0-1 64 0,0-2-64 16,0 2 0-1,0 0-56-15,3 0 40 0,5 2 16 0,2 0-16 16,3 0-48-1,8 2-48-15,5 0 56 16,4-2-16-16,12-4 24 16,2 0 48-16,5 2 0 0,4-3-8 15,-6 4 8 1,1 6 0-16,-4 1 0 0,-1 2 0 15,1 4 0 1,-2 4 0-16,-2 0-8 16,1 1 0-16,-3 2-8 0,3-2 16 15,1 3 0-15,1 1 0 16,1-4 0-16,3 1 8 15,0-1-8 1,1 0 16-16,-4 2-8 16,-4 3 0-16,-4-1 72 15,-4 1-72-15,-5 4-8 0,1 0 8 16,-4 3 0-16,0 1 0 15,5-2-8-15,0 0 0 16,2 0 0-16,0-1-48 16,1 3 48-16,-1 0 120 15,-2 0-104-15,-7 0-16 16,-2 0-88-16,-2 0 88 0,-2 0 40 15,-2 7-40-15,2 0-32 16,-3-1 32-16,5 2 8 16,-2 1-8-16,4 0 48 15,-1-1-48-15,0 3-96 16,1-1 96-16,-3 1 16 15,1 2-16-15,-2-2-8 0,1 1 0 16,-3 3 0-16,-3 0 8 16,-1 0 96-16,1-2-88 15,-4 2-8 1,1-1 104-16,2 0-96 15,-4 0 80-15,1 2-88 0,2 0-40 16,-2 0 40-16,-1 0 0 16,-1 2 80-16,-2-2-80 15,2 2 48-15,0-2-56 0,-5 0 56 31,0 3-24-15,0-6 96-16,0 3-8 0,0-2-104 16,0 0 32-16,0 3-32 0,0-2 144 15,0 2-144-15,0-2 64 16,-5 2 24-16,0-6 0 0,2 4-80 31,-2-4-8-31,-3 2 96 16,0 1-96-16,-3 0 216 0,-1 4-160 15,-5 0 32-15,2 0-16 0,2 0-80 16,-1-2 8-16,1 0 88 15,1-2-96-15,1 0-8 16,3-2 8 0,-3 1 0-16,1-4 0 15,2-1 80 1,-2 3-80-16,4-3 104 0,-6-3 32 0,6 3-56 0,1 1 40 15,-1-3-120-15,4-2 0 16,-3-1 24 0,4-3-24-16,1 2 8 15,0-2 48-15,0 0-8 16,0 0-40-16,-2 0-8 15,-8-11-320-15,4-12-1352 0,-9-5-5121 0</inkml:trace>
  <inkml:trace contextRef="#ctx0" brushRef="#br0" timeOffset="172697">4048 2890 1488 0,'0'0'1720'0,"0"0"-600"0,0 0-127 15,0 0-145-15,0 0-88 16,0 0 96-16,0 0-96 0,0 0-40 15,0 0-71-15,0 0 127 16,0 0 48-16,0 0 144 16,0 0-40-1,0 0-287-15,0 0-137 0,0 0-128 16,0 0-272-1,0 0-40-15,3-2-56 0,7-4 272 0,8-3 24 16,-4 1-128-16,4 1-56 16,5 1 192-1,-2-3-112-15,1 1-56 16,6 3-16-16,-2-3 72 0,1-1-56 15,0 3 64 1,-2-2-8-16,-4 3-64 0,-5 1 0 0,-3-1 8 16,-7 3-40-16,-1 2-56 31,-2 0 120-31,-3 0 56 15,0 0 145-15,0 0-57 0,0 0 32 16,0 0 32-16,0-2-112 0,0 2-88 31,0 0-56-31,0-2-120 0,0-2-288 0,0-2-968 31,-9 2-4922-31</inkml:trace>
  <inkml:trace contextRef="#ctx0" brushRef="#br0" timeOffset="173358">4258 2687 2528 0,'0'0'2273'16,"0"0"-449"-16,0 0 24 16,0 0 65-16,0 0-345 31,0 0-368-31,0 0-560 0,-6 0-416 15,6 0-224-15,0 0-16 16,14 0 16-16,2 2 105 16,4 5 71-16,1-4-80 0,-2 1 8 15,2 2 16-15,-2-2-8 16,2 0-16-1,-1 2-48 1,-9-1 0-16,0-2 8 0,-3 1-48 0,-3-2 96 16,-5-2 72-16,2 2 296 15,-2-2 200-15,0 0-24 0,0 0 8 0,0 0-152 31,0 0-112-31,0 6-191 16,0 4-201-16,-21 31-153 16,-5-2-2047-16,2 1-6226 15</inkml:trace>
  <inkml:trace contextRef="#ctx0" brushRef="#br0" timeOffset="190179">4993 2468 8241 0,'-7'-2'4809'0,"1"-1"-2648"0,1-1-169 0,-1 2-119 0,4 2-137 15,-1 0-728-15,3 0-384 16,0 0-624-16,0 19-24 16,0 13-216-16,0 9 240 0,0 5 0 15,0-2 128-15,0-4-120 16,0-6 72-16,0-8-72 15,0-5-8 1,0-10 0-16,0-5 0 16,-5-2 24-16,2-4-24 0,1 0-96 15,-1-4-176-15,1-11-152 16,2-6 48-16,0-3-176 0,5 0 112 15,14 2 240-15,1 6 56 32,4 6 24-32,-1 6-72 15,-6 4 16-15,0 0 32 0,-6 4 56 16,-6 8 88-16,-5 2 152 15,0 4 336-15,0 0-16 0,0 0-280 16,-5-2-48-16,-2-4-144 16,3-5-408-1,-1-5-576-15,0-2-193 16,2 0-799-16,3-15-1145 0,0-2 249 15,0-4 1727-15,1 5 505 16,14 6 264-16,-4 8 376 0,0 2 520 16,1 0 393-1,-1 17 503 1,0-2-352-16,-1 0-120 0,-4-6-176 15,-1-3-408-15,2-4-280 0,-4-2-80 16,5 0 0-16,0-4 201 16,-1-12 199-16,-3-4 80 0,1-2-216 31,-5-2-264-31,0-3-776 15,0 8-1697 1,-3 6-4152-16</inkml:trace>
  <inkml:trace contextRef="#ctx0" brushRef="#br0" timeOffset="190387">5222 2583 4184 0,'0'0'2857'0,"0"0"-785"16,0 0-335-16,0 0-265 31,0 0-408-31,0 0-351 0,133-34-305 16,-116 32-256-16,-2 2-152 15,1 0-721-15,-6 0-1751 0,-2 0-3849 16</inkml:trace>
  <inkml:trace contextRef="#ctx0" brushRef="#br0" timeOffset="190877">5322 2481 7073 0,'0'0'3217'0,"0"0"-1977"15,0 0-184-15,0 0 401 0,0 0-425 16,0 0-328-1,-3 128-312-15,3-96-48 16,0-6-192-16,0-4-72 0,0-8-72 16,2-2-16-16,2-6-184 15,3-4-920-15,1-2-1321 0,2-10-367 16,-1-5-6002-16</inkml:trace>
  <inkml:trace contextRef="#ctx0" brushRef="#br0" timeOffset="191078">5416 2530 7193 0,'0'0'2969'0,"0"0"-1609"15,0 0 640-15,0 0-759 16,0 0-385-16,0 0-448 15,139-47-208-15,-115 36-200 0,0 3-312 32,-8-3-1096-32,-4 0-1505 15,-7 5-3016-15</inkml:trace>
  <inkml:trace contextRef="#ctx0" brushRef="#br0" timeOffset="191243">5510 2410 4240 0,'0'0'3889'0,"0"0"-2312"16,0 0-105-16,0 0 328 15,-8 137-503-15,8-93-545 0,0-3-152 16,0 0-368-16,0-9-232 16,14-7-1056-16,-3-10-1585 15,1-13-2456-15</inkml:trace>
  <inkml:trace contextRef="#ctx0" brushRef="#br0" timeOffset="191441">5608 2630 4096 0,'0'0'3209'15,"0"0"-1673"-15,0 0-695 0,0 0-113 16,0 0-56-16,0 0-368 16,0 0-16-16,76 49 280 15,-68-61 280-15,0-6-16 0,-5-2-367 31,-3 0-225-31,0 0-240 16,-6 1-1081-16,-9 6-1223 0,2 5-4113 0</inkml:trace>
  <inkml:trace contextRef="#ctx0" brushRef="#br0" timeOffset="191822">5608 2630 2592 0,'158'-128'2329'0,"-151"134"167"0,-1 9-503 15,4 2-233-15,-7 2-176 16,2-3-352-16,-2 0-519 15,-1-7-233-15,0 0-376 16,2-7-104 0,0-2-184-16,2 0-296 15,2-4 160-15,-1-12 224 0,2-2 88 0,3-2-56 16,-1 1 64-16,0 6 0 15,-3 5 0-15,2 8-129 16,-2 0-47 0,0 4 176-16,-5 13 233 15,5 2-105-15,-4-6 144 16,4-2-184-16,0-7-88 0,0-4-633 15,2 0-391-15,-2-8 520 16,1-8-168-16,-1-1 64 0,-1 4 368 31,-2 5 232-31,1 6 8 16,-1 2 80-16,1 0 120 15,-1 4 264-15,7 18-384 0,-6-4-80 16,2-2-4265-16</inkml:trace>
  <inkml:trace contextRef="#ctx0" brushRef="#br0" timeOffset="192084">6177 2511 6065 0,'0'0'6849'16,"0"0"-5336"-16,0 0-665 15,0 0-64-15,0 0-552 16,0 0-80-16,0 0-152 16,0 0-336-16,108-62-1200 15,-87 51-3585-15</inkml:trace>
  <inkml:trace contextRef="#ctx0" brushRef="#br0" timeOffset="192522">6406 2300 5881 0,'0'0'2784'0,"0"0"-1439"16,0 0 455-16,0 0 40 15,0 0-639-15,35 74-433 0,-30-44-328 16,3-4-168-16,-1-5-192 0,1-6-24 16,-2-5-48-1,2-3-8-15,-3-7-176 16,3 0-424-16,2 0 248 15,1-17-80-15,2-7-208 0,-1-4-377 16,2-2 1-16,-6 3 288 16,0 4 376-16,0 5 320 15,-4 8 32-15,-1 4 464 16,-2 4 360-16,-1 2 176 15,2 0-295-15,1 0-169 16,2 12 248-16,-2 5-264 0,4-2-232 31,2 0-136-31,-2-4-56 16,3-1-96-16,-2-6-192 0,5-4-1120 15,-4 0-1369-15,-1-10-4288 0</inkml:trace>
  <inkml:trace contextRef="#ctx0" brushRef="#br0" timeOffset="192743">6687 2156 3120 0,'0'0'5553'0,"0"0"-4104"0,0 0 383 15,0 0-72-15,0 0-247 16,11 140-633-16,-3-94-248 0,2 5-280 31,-4 0-144-31,4 0-48 0,-2-3-72 16,0-8-88-16,2-4 8 15,-2-8-16-15,3-8-184 0,-1-4-464 16,3-12-1128-1,-3-2-1297-15,-4-2-3768 0</inkml:trace>
  <inkml:trace contextRef="#ctx0" brushRef="#br0" timeOffset="193111">6680 2084 5577 0,'0'0'2904'0,"0"0"-2216"15,0 0-103-15,0 0 583 0,0 0-16 16,0 0-280-16,105 21 64 16,-84-8-271-16,0-2-153 0,-1 2 40 31,-9-3-80-31,-3 1 192 31,-8 2-48-31,0 3-72 0,0 4-120 16,-3 6-31-16,-13 4-393 0,-20 12-17 15,10-8-1743-15,1-10-3705 16</inkml:trace>
  <inkml:trace contextRef="#ctx0" brushRef="#br0" timeOffset="194863">4229 4353 5697 0,'0'0'4297'16,"0"0"-2825"-16,0 0-264 15,0 0 177-15,0 0-433 16,0 0-600-16,23 9-120 0,2-9 344 16,8 0 288-1,10 0-56-15,9 0-232 16,3-13-63-16,3 0-145 0,-5 0-96 15,-3 3 0-15,-6 1-56 16,-7 0-144-16,-6 3-16 16,-9 2-8-16,-7 0-48 0,-4 2-176 31,-1-4-704-31,-7 1-1473 15,-3-4-5449-15</inkml:trace>
  <inkml:trace contextRef="#ctx0" brushRef="#br0" timeOffset="195105">4675 4189 6849 0,'0'0'2673'15,"0"0"-1385"-15,0 0 344 0,71 0-160 16,-42 0-335-16,-5 0-273 0,-1 4-328 16,-6 4 56-16,-9 0-96 15,-4 2 128 1,-4 2 145-16,0 6 103 15,-2 3-496-15,-17 7-376 16,-23 10-424-16,6-6-2369 0,2-8-8193 16</inkml:trace>
  <inkml:trace contextRef="#ctx0" brushRef="#br0" timeOffset="196261">5038 4193 8993 0,'0'0'3201'31,"0"0"-1977"-31,0 0-495 15,0 0 183 1,0 0-72-16,0 0-40 16,0 0-192-16,0 0-144 15,126-34-272-15,-97 24-56 0,0-1-64 16,-6 0-72-16,-2 1-640 15,-8 1-624-15,-5 2-504 16,-3 1-433-16,-5 0-7 0,0 2-1009 16,-5 2 1881-16,-7 2 1336 15,-5 0 232-15,4 0 1448 16,1 0 441-16,4 12-385 0,-1 3-584 31,4 10-64-31,3 7-63 16,2 6-377-1,0 8-120-15,0 1-344 0,0-4-56 16,0-5-128-16,0-10-232 15,16-11-1400-15,-3-11-1441 0,-1-6-2376 16</inkml:trace>
  <inkml:trace contextRef="#ctx0" brushRef="#br0" timeOffset="196478">5332 4323 6137 0,'0'0'1976'32,"0"0"-760"-32,0 0-103 15,0 0-417-15,0 0 128 16,0 0 232-16,0 0-48 0,100 26-111 15,-100-41 79-15,0-4-168 0,0 4-224 16,0-2-24-16,-18 7-264 31,-4 7-296-31,1 3-928 16,-7 15-1448-16,7 11-2161 0,10 1-4449 15</inkml:trace>
  <inkml:trace contextRef="#ctx0" brushRef="#br0" timeOffset="196758">5566 4225 1296 0,'0'0'8498'15,"0"0"-5994"-15,0 0-888 16,0 0-311-1,0 0-593-15,0 0-520 16,0 0 64-16,13 77 280 0,-7-34-64 16,-1 12-56-16,2 1-120 15,-2 2-96-15,-4-2-104 0,4-4-24 0,0-7-8 31,-2-9-64-31,2-8-320 16,-2-9-720-16,-1-8-992 16,-2-7-3489-16</inkml:trace>
  <inkml:trace contextRef="#ctx0" brushRef="#br0" timeOffset="197012">5547 4241 7481 0,'0'0'1736'16,"0"0"-15"-16,0 0-153 15,0 0-104-15,0 0-351 0,0 0-393 16,116-3-208-16,-105 4-176 15,-3 11-24-15,-6 5 208 0,-2 6 8 16,0 5-248-16,-10 4-280 16,-19 9-136-1,8-9-1776-15,-1-9-4697 16</inkml:trace>
  <inkml:trace contextRef="#ctx0" brushRef="#br0" timeOffset="197338">5826 4213 9073 0,'0'0'3225'0,"0"0"-2225"16,0 0-7-16,0 0 343 0,0 0-320 16,0 0-320-16,0 0-304 15,92-46-392-15,-66 24-48 0,-2 6-1456 16,-4 2-4441-16</inkml:trace>
  <inkml:trace contextRef="#ctx0" brushRef="#br0" timeOffset="198054">6181 4018 8241 0,'0'0'3105'16,"0"0"-1561"-16,0 0-223 16,0 0-281-16,0 0-456 0,0 0-320 31,0 0 32-31,-53 103-128 15,53-79-64-15,0-2-48 0,0-2-56 16,0-6-8-16,2-4 8 16,4-4-64-16,2-4-64 0,2-2 48 15,0 0 80-15,-1-10 8 16,3-10-8-1,4-8-80-15,-10-4 8 16,4-2-208-16,-7-4-24 0,0-3-152 16,-3 1 136-16,0 1 88 15,0-1 192-15,0 1 40 0,-9 1 8 16,-3 4 120-1,-1 4 216-15,1 4-48 16,0 5-64-16,6 8 264 16,1 7 152-16,3 4 64 0,2 2-320 15,0 0-392-15,0 4-64 31,2 13 64-31,9 11 200 0,2 9 320 16,3 7-183-16,-4 2-97 16,1 4-56-16,-1-3-40 0,0-4-136 15,-1-5-8-15,0-6-200 16,6 0-737-16,-6-11-1239 15,-3-8-3721 1</inkml:trace>
  <inkml:trace contextRef="#ctx0" brushRef="#br0" timeOffset="198379">6361 3991 8161 0,'0'0'2809'0,"0"0"-1793"15,0 0 568-15,0 0-103 16,8 112-697-16,0-90-448 16,0-7-192-16,3-2-128 15,0-9-16-15,1-4-8 16,1 0-40-16,-2-6 48 15,0-16 88-15,1-6 40 0,-6-2-32 16,-3-3 56-16,-3 3 184 16,0 6 248-16,-6 5-176 15,-10 8-264 1,0 7-144-1,1 4-48-15,-1 0-968 0,6 17-1320 0,4-4-2233 16,4-2-4465-16</inkml:trace>
  <inkml:trace contextRef="#ctx0" brushRef="#br0" timeOffset="198783">6361 3991 5385 0,'143'-13'2072'0,"-139"13"-232"15,2 0 129-15,-3 0-537 16,2 6-79-16,2 7-321 0,1 2-240 31,1 4-312-31,1-6-288 16,1 0-128-1,-3-3-64-15,-1-6-48 16,1-4-248-1,0 0-296-15,0 0-232 16,-6-18 304-16,3-2-281 16,1-5 25-16,-1 6 264 0,1 2 384 15,1 10 128-15,-2 3 0 32,1 4 8-32,1 0 432 0,1 0 8 0,0 8 72 0,0 1 17 0,0-1-313 15,-2-1-80-15,2-3-64 16,4-4-8-16,-7 0-64 0,1 0 48 15,2 0 64-15,-3-11 184 16,1-3 120-16,-2-2-168 0,-3-3-256 16,-1-6-536-1,0 5-1113 1,0 4-2760-16</inkml:trace>
  <inkml:trace contextRef="#ctx0" brushRef="#br0" timeOffset="199206">6835 3844 6545 0,'0'0'2032'31,"0"0"-47"-31,0 0 103 16,0 0-463-16,0 0-537 0,0 0-384 15,39 104-224-15,-36-82-120 16,2-3-192-16,-1-7-40 15,-1-7-112-15,-3-1 48 0,0-4 24 16,0 0 32 0,0 0 32-16,0 0-152 15,3 0-72-15,0-9-320 16,5-10 48-16,0-4 64 0,2-5-136 15,0-2 48-15,4-2 264 0,-1 1-16 16,-2 5 112 0,2 4 0-16,2 6 0 31,-2 2-64-31,0 6 72 15,-2 2 0-15,2 1 8 16,-2 5-8-16,-1 0 56 0,-2 0 208 16,3 13 408-16,-6 2 192 15,2 6-136-15,-2 1-312 0,1 1-192 31,-1-4-224-31,-5 3-160 16,3-6-1744-16,-3-5-6066 0</inkml:trace>
  <inkml:trace contextRef="#ctx0" brushRef="#br0" timeOffset="202143">14306 1794 9522 0,'0'0'4128'0,"0"0"-2775"16,0 0 823-16,0 0-247 0,0 0-553 15,0 0-816-15,0 0-560 16,0 0-440-16,-8 0-1649 15,-2 4-8025-15</inkml:trace>
  <inkml:trace contextRef="#ctx0" brushRef="#br0" timeOffset="206363">201 4814 8905 0,'0'0'4681'0,"0"0"-3840"16,0 0-281-1,0 0 16-15,0 0-144 0,0 0 0 0,0 0 312 32,28 89-224-32,-20-59-240 15,-5-4-160-15,2-4 88 0,-5-4-136 16,3-8-72-16,-3-2 8 15,0-6 40-15,0-2 0 16,0 0-40-16,0 0 96 0,0 0-32 31,2 0 113-31,-1-13-1 0,7-12-112 16,4-3-64-16,-3-4-8 15,8-2-40-15,-5 6 32 0,1 4 8 16,2 3-8-16,-2 8 8 16,-5 3 0-1,2 3 8-15,-4 3-8 16,-1 4-64-16,1 0 48 15,-1 0-8-15,3 0 24 0,2 4 96 0,-2 5 72 16,3 3-144-16,-6-1 200 16,2 0-208-16,-2-1 88 15,-2-3 24 16,-2-3-128-31,-1 1 0 16,0-5-200-16,2 2-216 16,-2-2 72-16,2 0-201 0,1 0-423 15,2 0 488-15,-4 0 256 47,1 0 160-47,-2 0 8 0,3 0 56 16,-3 0 72-16,0 0 456 15,0 0-8-15,0 0 72 0,0-2-264 16,0-9-55-16,0 0-161 15,0 1-104-15,0-1-8 16,0 6 8 0,0-1 0-16,0 4 104 0,0 2-96 0,0 0 104 15,0 0 16-15,0 0 48 0,0 0 72 0,0 0-208 16,0 0-40-16,2 0-8 15,3 0-120-15,1 2-8 16,4 6 128-16,-2 6 112 0,3 0-40 16,-4 1-64-16,-1 2 64 15,-1-1 8-15,-3-4-8 0,1-2-56 16,-3-2 64-16,0-2-24 15,0-2-40-15,0-2-8 0,0-2 0 16,0 0-8 0,0 0 8-16,0 0 40 15,0 0 48-15,0 0 16 16,0 0-24-16,0 0 8 15,0 0-8-15,0 0 136 0,0 0-136 16,0 0 48-16,0-4-16 16,0-7-8-1,0-6-112-15,0-5-104 16,0-5 16-16,0-1 40 15,0 3 40 1,0 1-64-16,0 5-32 0,0 8 56 0,0 3-24 16,0 3-24-16,0 5-8 0,0 0-64 31,1 0 16-31,6 0 8 15,4 2 72-15,0 7 56 16,1 2 8-16,-1 2 8 0,0-1 0 16,2 3 0-16,2 2 0 15,-4 1 0-15,0 3-64 0,-1 8-816 16,0-7-3281-1,-4-5-9834-15</inkml:trace>
  <inkml:trace contextRef="#ctx0" brushRef="#br0" timeOffset="206719">812 4739 9842 0,'0'0'2744'0,"0"0"-903"15,0 0 135 1,0 0-488-16,0 0-800 16,0 0-616-16,0 0 1 15,-26 90-73-15,31-56-81 0,8-6 81 16,4-9 24-16,-2-6-24 15,-2-9-176-15,1-4 168 16,-1 0-40 0,-3-14 48-16,1-10 16 15,-3-6 88-15,0-4-8 16,-8 2-48-16,0 2 153 0,0 2-193 15,-11 3 104-15,-7 7-112 16,2 8-16-16,3 10-465 0,2 0-767 31,5 12-4001-31</inkml:trace>
  <inkml:trace contextRef="#ctx0" brushRef="#br0" timeOffset="207210">994 4688 6001 0,'0'0'2528'0,"0"0"-743"0,0 0-761 16,0 0-400-16,0 0 40 16,-16 90-176-16,16-60-216 0,0-5-160 15,2-3-96-15,9-8-16 0,0-5-72 31,-1-4 24-31,-2-5-48 16,0 0 96 0,-1 0 80-16,-1-18 272 0,-3-8-280 0,4-6-72 15,-6-6-472-15,-1-2 128 16,0-3 48-16,-8 1 0 0,-5 3-24 31,-3 2 320-31,7 10 168 16,0 12 408-16,6 7 280 15,0 8 137-15,3 0-185 0,0 2-528 16,3 19-160-16,12 6 184 0,-4 7 152 15,5 1-152-15,0 2-160 16,-1-3 8 0,6 6-152-16,-3-10-1248 15,-5-7-3721-15</inkml:trace>
  <inkml:trace contextRef="#ctx0" brushRef="#br0" timeOffset="207347">1178 4690 8889 0,'0'0'2633'0,"0"0"-1905"15,0 0-8-15,0 0 264 16,0 0-503-16,0 0-433 0,0 0-48 16,0 0-2161-1,0 0-6025-15</inkml:trace>
  <inkml:trace contextRef="#ctx0" brushRef="#br0" timeOffset="207489">1178 4690 6041 0,'-22'-62'3064'15,"22"62"-2311"-15,5 0-537 32,7 0-136-32,3 0-80 0,-4 0-2593 0</inkml:trace>
  <inkml:trace contextRef="#ctx0" brushRef="#br0" timeOffset="207746">1196 4432 5393 0,'0'0'5545'15,"0"0"-4057"-15,0 0-872 16,0 0-152-1,0 0-144-15,0 0 249 16,0 0 79-16,63 138-216 16,-40-90-128-16,-4 5-8 0,2-4-112 15,-2 2-128-15,-1-6-48 0,-2-6-8 16,-4-9 8-16,-4-7 0 31,-3-6-8-15,-2-7 72-16,-3-4-24 0,0-5 200 0,0 2 112 15,-24-3-360-15,-2 0-1352 0,-5-4-3161 16</inkml:trace>
  <inkml:trace contextRef="#ctx0" brushRef="#br0" timeOffset="208032">1148 4586 7009 0,'0'0'2729'15,"0"0"-1121"-15,0 0-200 16,0 0-624-16,0 0-424 31,0 0-360-31,109-22-184 0,-83 22-1112 16,-1 0-920-16,-1 0-609 15,-3 0 1377-15,-7 0 840 0,-2 0 568 0,-4 0 40 16,-7 0 1104-16,1 0 776 16,-2 0 33-1,0 0-289 1,5 6-424-16,-5 6-352 0,1 4 113 15,6 2-513-15,-4 0-272 16,2 0-176-16,-2-1-528 0,2-8-1801 16,-2-5-2672-16</inkml:trace>
  <inkml:trace contextRef="#ctx0" brushRef="#br0" timeOffset="208181">1383 4468 1824 0,'0'0'6457'0,"0"0"-4512"31,0 0-921-31,0 0-760 0,0 0-264 16,0 0-848-16,0 0-3633 0</inkml:trace>
  <inkml:trace contextRef="#ctx0" brushRef="#br0" timeOffset="208813">1543 4554 5825 0,'0'0'1192'16,"0"0"-384"-16,0 0 48 31,0 0 1-31,0 0-401 0,0 0-272 15,21 0-128-15,-21 0-40 16,0-8 0-16,0-2-32 0,0 0 16 16,0 2-280-16,-1-1 184 15,-7 4 96-15,1 3 0 16,1 2 0 15,1 0 56-31,2 0-56 0,3 0 0 0,-4 2-136 0,4 5 136 16,0 2-8-16,0 1 8 0,0 0 0 15,0 0 0-15,5-2-40 16,0-2-457-1,2-2-1007-15,-1-4-976 16,0 0-2361 0</inkml:trace>
  <inkml:trace contextRef="#ctx0" brushRef="#br0" timeOffset="209008">1543 4554 2536 0,'28'2'2481'0,"-28"-2"-665"31,0 0-184-31,0 6-880 16,0 2-351-16,-5 0-145 0,5 0 0 15,0 2-136-15,0 1 296 0,5-4-48 16,6 1-168-16,0-2 80 15,2-2-72-15,-1-4-200 32,-1 0 24-32,-3 0-32 0,2-4-568 15,-2-12-416-15,-3-10-1465 16,1 2-311-1,-6 2-2240-15</inkml:trace>
  <inkml:trace contextRef="#ctx0" brushRef="#br0" timeOffset="209554">1687 4443 4424 0,'0'0'2049'0,"0"0"95"0,0 0 177 16,0 0-649-16,0 0-984 15,0 0-488-15,-35 79-16 0,35-45-16 16,0-6-32-16,3-5-96 0,5-6-40 15,0-7-56 1,3-3 56 0,-1-6-72-16,-2-1-56 0,-2 0-424 15,4-20 56-15,-3-20-1072 16,-3 2-569-16,-2 1-2248 15</inkml:trace>
  <inkml:trace contextRef="#ctx0" brushRef="#br0" timeOffset="209778">1658 4259 4705 0,'0'0'2104'0,"0"0"-352"15,0 0 65-15,0 0-337 16,0 0-528-16,0 0-648 0,0 0-248 31,2 58 256-31,14-24 168 16,5 9-31-16,-2 1-121 0,0 4 104 15,-1-4-176-15,-2-4-112 16,-1-5-96-16,1-12 16 0,-5-5-64 16,1-10-376-16,-4-6-1721 31,0-2-3888-31</inkml:trace>
  <inkml:trace contextRef="#ctx0" brushRef="#br0" timeOffset="211548">1945 4227 4176 0,'0'0'2425'31,"0"0"-937"-31,0 0 105 0,0 0-289 16,0 0 8-16,0 0-248 0,0 0-303 16,-6 6-65-16,6-6-80 15,0 0-80-15,0 0-32 16,0 0 16-16,0 0-72 15,0 0-112-15,0 0-96 16,0 0-72-16,0 0-16 16,0 0-48-16,0 0-16 0,0 0 16 15,0 0 1-15,0 0-41 16,0 0-16-16,0 0 32 0,0 0-24 31,0 0-8-31,0 0 24 16,0 0 0-16,0 0 8 0,0 0-64 15,0 0 32-15,0 0-48 16,0 0 48-16,0 0-32 0,0 0-8 15,0 0 0-15,0 0 40 32,0 0-48-32,0-2 8 15,8-12 168-15,10-10 232 0,6-10 80 16,5-8-200-16,2-4-88 15,-1-2-104-15,0 3-56 0,-6 7-32 16,-5 8-8-16,-1 8 8 31,-7 8-8-31,-1 4-16 16,-4 4 16-16,-2 2-8 0,0-2 8 15,3-2 88-15,3 0-24 0,1-4-64 16,0 2 0-16,0-2 64 0,2 4-56 16,-3 0-8-1,-3 2-8 1,-3 4 0-16,-4-1-128 15,0 3 80-15,0 0 40 0,0 0 8 0,0 0-336 16,0 0-288-16,-11 7-1289 16,-3 1-3440-16,1-2-6305 0</inkml:trace>
  <inkml:trace contextRef="#ctx0" brushRef="#br0" timeOffset="212596">2157 3728 8489 0,'0'0'4145'0,"0"0"-2304"15,0 0 103 1,0 0-376-16,0 0-783 0,0 0-633 15,-3 0-152-15,3 0-72 0,14 0 72 16,-1 0 64 0,3 0-56-16,-4 0 32 15,-1 2 64-15,-3 0 0 0,-3 0-96 16,0-2-8-16,-5 0 72 15,0 2 96-15,0-2 112 16,0 0 232-16,0 0-72 16,0 0-8-16,0 0-64 15,0 0-240-15,0 0-56 16,0 0-64-16,0 0 0 0,0 0-8 15,0 0 8-15,0 0 24 16,0 0-24-16,0 0-8 16,0 0 8-1,0 0-8-15,0 0 48 16,0 0-40-16,0 0 56 0,0 0-56 15,0 0 64-15,0 0-8 16,0 0 40-16,0 0 64 31,0 0-40-31,-4073 0-40 0,8146 0-80 16,-4073 0 104-16,0 0-112 15,0 0 8-15,0 0-24 0,0 0 16 16,0 0-8-16,0 0 0 16,0 0 8-16,0 0 0 31,0 0 0-31,0 0-8 0,0 0 8 15,0 0-8-15,0 0-56 0,0 0 64 16,0 0 8-16,0 0-8 0,0 0-72 16,0 0 72-16,0 0 40 15,0 0-40-15,0 0-8 16,0 0 8-16,0 0 80 15,0 0-80 1,0 0 0-16,0 0-40 0,0 0 32 16,0 0 0-16,0 0-168 0,0 0-112 15,0 0-72-15,1 0-64 16,4 0 296-16,2 0 120 15,1 0-56 1,0 0 16 0,0 0-8-16,3 0 48 0,5 3 0 0,2-1 8 15,1 3-40-15,-1-3 40 16,-5 2 8-16,-2-2-8 15,-6 0-16-15,-3 0 8 0,-2-2 8 32,0 2 56-32,0-2 48 15,0 0 232-15,0 2-56 0,0-2 56 16,0 4-48-16,0 1 8 15,0 6-232-15,-2 11-64 16,-7 9-8-16,-1 10 0 0,-11 29-888 31,6-8-1216-31,-6-9-6018 0</inkml:trace>
  <inkml:trace contextRef="#ctx0" brushRef="#br0" timeOffset="213807">2068 4737 8449 0,'0'0'3233'15,"0"0"-1609"-15,0 0-479 16,0 0-585-16,0 0-160 15,42 34 360-15,-16-17-72 0,3 3-128 16,0-1-88-16,-1-4-64 0,-6-2-120 31,-4-3-95-31,-5-4-17 16,-7-2-96-16,-1-3 8 15,-5-1-16-15,3 0-64 0,-3 0-8 32,0 0-152-32,2 0-1097 0,0 0-1519 0,2-3-3594 0</inkml:trace>
  <inkml:trace contextRef="#ctx0" brushRef="#br0" timeOffset="214231">2247 4616 4608 0,'0'0'3977'0,"0"0"-2992"0,0 0 287 0,0 0 176 15,0 0 0-15,0 0-335 32,28 32 103-32,-17-16-240 15,5 6-288-15,-1 2-184 0,3 5-104 16,3 3-159-16,-2 2-41 15,0 2-24 1,1-4-112-16,-6-4-64 0,4-4 0 0,-10-7 72 16,0-4-24-16,-3-7-48 15,-5-2 8-15,0-4 24 0,0 0 56 0,0 0 208 16,0 0 152-1,0 0 56-15,0 0-32 0,0 0-40 16,0 0-16 0,0 0-72-16,-6 0-200 15,-9 0-136-15,-4 2-8 16,-33 18-808-16,5-1-1776 0,-6 0-10739 15</inkml:trace>
  <inkml:trace contextRef="#ctx0" brushRef="#br0" timeOffset="217518">5510 8589 5457 0,'0'0'2784'16,"0"0"-823"-16,0 0-201 16,0 0-232-1,0 0-503-15,0 0 7 0,-88-53-248 0,75 44-208 16,-4-4-160-16,1 1 16 31,-1 1-200-31,-4-6-56 0,0 0-40 16,-1-6-88-16,-1-3-40 15,-3-8 0-15,2-6-8 0,-2-8 0 16,2-5 8-16,-2-2 0 0,7-3-8 15,1-3 0 1,2 3 0 0,5 0-8-16,-1 2 8 0,6-1-8 15,3-1 8-15,-1 3 0 16,4-6 0-16,0 1 0 15,0 0 8 1,0 0-8-16,0 0 8 0,5 3-8 16,7 7 0-16,2 6 8 15,1 6-8-15,-2 6 0 0,3 4 0 16,-2 6 8-16,7-3 16 15,3 3-24-15,7-1 0 16,3-1 0-16,6-3 8 16,2 3 96-1,5 1-56-15,5 2-48 0,4 3 0 16,3 6 64-16,4 5-64 15,4 5 16-15,-2 2 40 16,1 2 17-16,0 17-65 0,-4 9 0 16,-1 6 56-16,-3 5-8 31,-1 1-48-31,-4 1 40 0,-4 2-48 15,-3-1 0-15,0 2 0 16,-9 2 8-16,-3 5-8 16,-9 0 0-16,-2 6 8 0,-12 1 40 15,1 2 0-15,-7-2 24 31,-2 1-72-15,-3-4 0-16,0 1-8 0,0-1 8 16,0-1 0-16,-3 2-8 15,-9-2 8-15,-2 2-56 16,1-4 48-16,-7 1 8 0,-2-4 24 15,-6 0-24-15,-2-1-88 16,-4-4 80-16,-2-2 8 0,1-2-8 0,-2-3 0 16,-1-1 8-16,0-4-8 15,-3 0 8-15,1-4-72 16,0 0 64-16,-2-5-136 0,-5 0-33 31,0-5-71-31,-5-4 96 0,-3-9 144 31,-1-3-192-31,-4-2-8 0,2 0-72 0,5-13 160 16,6-6 16-16,5 2 80 0,1-5 16 15,6-5-128-15,4-1 128 32,0-6-96-32,4-6-56 0,-2-6 160 31,2-6 0-31,1-8-48 15,-2-6 40-15,4-7 0 16,1-2 8-16,4-6-24 0,1-3 104 16,2 2-136-16,5 1 56 15,4 4 0-15,6 4 64 0,-4 5-64 0,5 8 0 16,0 5 0-16,0 8 0 31,0 7 0-31,13 3 0 0,9 7-24 0,17 3 16 0,14-1-88 16,20 3 48-1,11 3 8 1,8 4 40-16,3 4 0 0,-7 4 120 15,-3 6-56-15,-12 4 16 0,-5 0-24 16,-13 0 32 0,-10 0-72-16,-8 0-8 0,-10 4 40 15,-9-2 24 1,-6 0 72-16,-6 0-96 15,0 0 48-15,-4 0-88 0,1 0 88 16,4 2 104-16,-6-2-152 16,4 1 16-16,0 6 40 15,-3 3-104-15,-2 26-328 0,0-4-1040 31,0 1-5962-31</inkml:trace>
  <inkml:trace contextRef="#ctx0" brushRef="#br0" timeOffset="220670">3368 7000 5449 0,'0'0'5409'15,"0"0"-3553"-15,0 0-7 16,0 0-49-16,0 0-288 16,-3 7-888-1,3 18-504-15,0 16-112 16,0 10-8-16,0 6 129 0,0-5-81 15,0-6 48-15,0-7-16 16,0-16-80 0,0-7 24-16,0-8-24 0,0-6-72 0,0-2-249 31,2-2-351-31,-2-22-160 15,0-14 72-15,0-10-128 0,1-10 112 16,2-4 152-16,-3 2 535 16,2 5 89-16,-2 12 297 15,0 10 159-15,0 13 208 0,0 11 136 31,0 6 208-31,0 3-288 0,5 0-720 16,1 8-24 0,6 12-56-16,5 8 80 0,3 4 72 0,-2 4-72 15,6 5 0-15,-2-3 8 16,-1-2 40-1,-3-4-32-15,-5-4-16 16,-2-6 64-16,-6-6-64 0,-3-4-80 16,-2-2-96-16,0-2-264 15,-5-4-336-15,-13-1 184 0,-3-3-352 16,-5 0 304-16,-4 0 103 15,1-9 265 1,0-3 272-16,3 1 0 16,8-2 216-16,13 5 513 15,5 2-377-15,0-2-168 0,19-2 88 16,15 0 0-16,2-4-88 15,6-4-184-15,14-8-176 0,-12 2-1521 32,-8 1-4736-32</inkml:trace>
  <inkml:trace contextRef="#ctx0" brushRef="#br0" timeOffset="221101">3738 6930 256 0,'0'0'8881'0,"0"0"-6824"15,0 0-9-15,0 0-455 0,0 0-537 0,0 0-664 16,-48 64-248-16,48-30-16 16,0 0-8-16,0 0-48 15,9-6-72 1,7-7 0-16,-1-8-96 15,1-8 88-15,3-5-104 16,-2 0 48-16,-3-20-144 0,2-12-192 0,-4-10-656 16,-4-3-681-16,-2-2-335 15,-6 2-449 1,0 1 1209-16,-8 4 920 15,-8 6 392-15,1 5 248 16,-1 8 744-16,3 7 537 16,2 4 71-16,5 8-328 0,2 2 144 15,4 0-519-15,0 0-537 0,0 19-352 31,8 9 256-31,2 11-40 32,1 1-16-17,1 4-64-15,-1-3-144 0,-1-9 0 0,-1-6-1104 16,6-16-1337-16,-7-8-551 15,-2-2-225-15</inkml:trace>
  <inkml:trace contextRef="#ctx0" brushRef="#br0" timeOffset="221785">3738 6930 3952 0,'120'-32'2833'0,"-120"30"-1057"0,0 2-479 16,6 0-273-16,2 8-256 15,0 10 296-15,0 2-200 0,-1 0-383 16,-3-1 47 0,3-10-344-16,-5-3-16 15,2-6-168-15,-2 0-152 16,3-2-152-16,0-18 240 0,1-7 56 15,1-5-312-15,1-3-353 0,0 5 329 16,0 6 280 0,2 8 0-16,-2 8 64 15,1 8 0-15,-1 0 64 16,2 14 400-16,-8 10 329 15,1-2-369-15,-3 1-200 0,2-8-112 16,-2-7-112 0,0-6-24-16,0-2-920 15,0 0-689-15,4-16-7 16,-2-16-881-16,4-2-1416 15,-1 6 889-15,2 4 1769 0,-4 20 1279 16,-1 2 2111-16,4 0-623 16,-6 2 361-16,5 0 199 15,1 0-544 1,-4 2-55-16,4 13-417 15,-1 4-456-15,3 1-280 16,-1 0-232-16,1-4-64 0,2-6-720 16,1-6-464-16,-1-4-553 15,1 0 1001-15,3-12 424 0,-2-8 216 31,-4-4 64-31,-3 0 32 0,1 0 736 16,-6 2-112 0,0 4-87-1,0 2 31-15,0 4 128 0,0 3-208 16,0 5-224-16,0 4-40 15,-6 0-216-15,-4 0-8 16,-1 4 8-16,1 11 16 0,-1-2 56 0,6 2 280 16,2-1 120-16,3 0 56 15,0 0-256-15,3-3-152 0,10 2 0 16,0-3-120-16,3-3-8 15,0-2 0 1,-2-5 0-16,3 0-432 16,0 0-640-16,-5-10-128 15,7-19-408-15,-8 6-1225 0,-1-1-64 16</inkml:trace>
  <inkml:trace contextRef="#ctx0" brushRef="#br0" timeOffset="222033">4292 6650 104 0,'0'0'2456'32,"0"0"97"-32,0 0 23 0,0 0-551 15,0 0-297 1,0 0-512-16,-3-42-800 0,3 53-80 0,9 8 248 15,4 4 41-15,3 5-257 16,2 1-216-16,-3-1 48 31,1-2-112-31,-5-2-24 0,-3-8-16 16,0-4 16-16,-6-4-64 15,-2-6 64-15,0-2 560 0,0 0 456 0,0 0-192 16,0-10-295-16,0-10-329 16,0-8-264-1,0-8-56 1,0-15-761-16,0 12-3039 0,0 6-7427 15</inkml:trace>
  <inkml:trace contextRef="#ctx0" brushRef="#br0" timeOffset="223571">6900 6391 4424 0,'0'0'7834'31,"0"0"-5249"-31,0 0-1481 0,0 0-32 16,0 0-168-16,0 0 65 15,13 88-145-15,-5-50-280 16,2 0-128-16,-2-2-120 0,-2-6-176 15,-1-5-32-15,-2-8-88 16,1-4-240 0,-4-4-512-16,0-7-544 0,0 0-1105 15,-7-2-5417-15</inkml:trace>
  <inkml:trace contextRef="#ctx0" brushRef="#br0" timeOffset="223759">6931 6381 9778 0,'0'0'3976'15,"0"0"-3271"-15,0 0 1023 16,0 0-488-16,0 0-480 0,0 0-352 31,93-40-247-31,-67 34-161 0,-5 2-73 16,0 4-863-1,-6 0-1392-15,-12 0-3561 0</inkml:trace>
  <inkml:trace contextRef="#ctx0" brushRef="#br0" timeOffset="223956">6981 6497 3624 0,'0'0'6570'16,"0"0"-5282"-16,0 0-752 0,0 0 976 15,0 0-207-15,0 0-209 31,0 0-632-31,66-22-344 0,-43 12-120 0,-6 2-248 16,-4 8-1240-16,-3 0-1361 16,-10 12-3160-16</inkml:trace>
  <inkml:trace contextRef="#ctx0" brushRef="#br0" timeOffset="224081">7034 6691 7481 0,'0'0'2537'0,"0"0"-1993"0,0 0 592 15,0 0-248-15,0 0-576 16,0 0-312-16,0 0-1328 0,120-34-3977 15</inkml:trace>
  <inkml:trace contextRef="#ctx0" brushRef="#br0" timeOffset="224208">7317 6565 9129 0,'0'0'3193'0,"0"0"-1304"32,0 0-529-32,0 0-904 0,0 0-336 15,0 0-120-15,-34 128-1328 16,31-105-3481-16</inkml:trace>
  <inkml:trace contextRef="#ctx0" brushRef="#br0" timeOffset="224446">7373 6284 8425 0,'0'0'5193'16,"0"0"-3272"-1,0 0-225 1,0 0-600-16,0 0-768 0,0 0-167 15,13 115-105-15,-6-65 72 16,2 2-128-16,-1 2-48 0,2-6-449 16,-2-3-951-16,-5-11-1088 0,-1-12-1537 31,-2-14-2497-31</inkml:trace>
  <inkml:trace contextRef="#ctx0" brushRef="#br0" timeOffset="224673">7347 6228 6225 0,'0'0'4681'15,"0"0"-3937"-15,0 0 328 0,0 0 0 31,0 0-175-31,0 0-505 16,92-13-192-16,-75 11-48 0,-3 2-152 16,1 0-112-16,-7 0-776 15,-3 0-1281-15,-2 7-2000 16,-3 3-1104-16</inkml:trace>
  <inkml:trace contextRef="#ctx0" brushRef="#br0" timeOffset="224848">7412 6431 4705 0,'0'0'5481'0,"0"0"-4529"0,0 0-728 16,0 0 1040 0,0 0-200-16,0 0-495 15,0 0-505-15,0 0-64 16,105-56-3169-16</inkml:trace>
  <inkml:trace contextRef="#ctx0" brushRef="#br0" timeOffset="225356">7863 6281 11362 0,'0'0'2408'0,"0"0"-1767"16,0 0-441-16,-38 105 8 0,38-76 16 0,0-7-224 15,0-6-24-15,13-6-328 16,5-6-8-16,1-4 79 0,4 0 129 31,-4 0 32-31,1 0 64 16,-6 0-16-16,1 0 64 15,-4 0 16-15,-4 0 16 0,-7 12 513 16,0 6 303-16,0 2-192 0,0 4-376 15,-12-4-272-15,1-5-696 32,1-9-1585-32,-1-6-4536 0</inkml:trace>
  <inkml:trace contextRef="#ctx0" brushRef="#br0" timeOffset="225545">7997 6361 8449 0,'0'0'4385'16,"0"0"-3136"-16,0 0 271 0,0 0-368 15,0 0-304-15,0 0-368 0,0 0-240 16,130-58-240-16,-115 47 0 0,-7 1-816 16,-8 1-712-1,0 2-1033 1,0 1-4656-1</inkml:trace>
  <inkml:trace contextRef="#ctx0" brushRef="#br0" timeOffset="225669">7997 6361 7297 0,'77'-84'2721'0,"-77"108"-993"31,0 8-64-31,0 4-631 15,0 0-529 1,0-4-344-16,11-4-160 0,1-6-688 0,7-12-1497 16,-8-8-607-16,1-2-1425 0</inkml:trace>
  <inkml:trace contextRef="#ctx0" brushRef="#br0" timeOffset="225971">8190 6345 2904 0,'0'0'5985'0,"0"0"-3368"0,0 0-1161 15,0 0-111-15,0 0 47 0,13 82-776 16,-3-56-152-16,-2-2-264 31,3-8-200-31,-1-6 0 16,-2-8 0-16,3-2-560 0,1 0-104 15,-6-20 456-15,4-4-136 16,-2-4-56-16,-2 0-40 0,-2 4 176 0,1 8 264 15,-2 5 8 1,-3 7 688 0,0 4 456-16,3 0-448 15,0 0-520-15,2 4 32 0,5 9-112 16,1-5 0-16,-1 0-104 15,-1-7-432-15,1-1-960 0,-2-9-1473 0,-3-10-2760 16</inkml:trace>
  <inkml:trace contextRef="#ctx0" brushRef="#br0" timeOffset="226342">8376 6036 6465 0,'0'0'4793'0,"0"0"-3841"15,0 0-264-15,0 0 969 16,0 0-521-16,19 145-552 0,-7-94-288 15,-4 1-136-15,2-3-64 16,-4-11-88-16,0-10-8 16,-1-11-184-16,2-8-360 15,-7-9-536 1,0 0-25-16,1-10 489 15,4-14 80-15,2-2-88 0,4 0 144 16,0 3 192-16,2 6 144 16,0 4 144-16,0 8 8 15,0 3 120-15,-2 2 368 0,-3 0 216 31,0 0 240-31,-4 13 241 0,-1 6 15 16,-3 3-200-16,0 3-312 0,0 3-400 16,-10 1-96-16,-1-5-112 15,0-6-88-15,3-8-760 16,-7-10-816-16,5-2-1417 15,1-14-2328 1</inkml:trace>
  <inkml:trace contextRef="#ctx0" brushRef="#br0" timeOffset="226579">8694 5989 4889 0,'0'0'1960'15,"0"0"-168"-15,0 0-39 0,0 0-105 32,0 0-160-32,54 79-279 15,-50-37-265 1,-4 4-336-16,0 0-240 0,0 1-160 0,-6-4-64 15,-15 0-144-15,-26 15-600 16,5-12-2385-16,-6-6-7873 0</inkml:trace>
  <inkml:trace contextRef="#ctx0" brushRef="#br0" timeOffset="227114">7722 6264 7889 0,'0'0'4193'0,"0"0"-3265"15,0 0-344-15,0 0 713 0,0 137-321 16,8-91-184 0,7 0-280-16,4-4-112 15,4-8-248-15,-1-6-48 0,1-8-104 16,12-4-208-16,-4-5-1384 15,-8-7-3897-15</inkml:trace>
  <inkml:trace contextRef="#ctx0" brushRef="#br0" timeOffset="228198">3648 6830 5921 0,'0'0'3296'0,"0"0"-1559"16,0 0-833-16,0 0 8 0,0 0 248 15,-13 89-455-15,13-55-329 16,0 5-144-16,3 5 0 0,11 1-96 31,1 0-136-31,3-2 96 31,4-9-96-31,1-4-64 16,1-9-504-16,12-12-1025 0,-6-5-1335 15,-1-4-6986-15</inkml:trace>
  <inkml:trace contextRef="#ctx0" brushRef="#br0" timeOffset="228698">4474 6519 6177 0,'0'0'2632'16,"0"0"-1231"-16,0 0 239 16,0 0-80-1,71 121-183-15,-48-87-321 0,-4 2-144 0,-6 4-24 16,-3 6-408-16,-10 6-480 15,-5 28-304 1,-17-10-2256-16,-4-8-8547 0</inkml:trace>
  <inkml:trace contextRef="#ctx0" brushRef="#br0" timeOffset="229330">3990 7329 7865 0,'0'0'4529'0,"0"0"-3889"31,0 0-504-15,0 0 1009-16,115 68-233 0,-62-32-112 0,2 1-72 16,-2-1-304-16,0-4-176 0,-12-4-48 15,-1-6-152-15,-12-4 0 31,-3-1-48-31,-8-4-320 16,-6-5-1280-16,-8-4-3793 0</inkml:trace>
  <inkml:trace contextRef="#ctx0" brushRef="#br0" timeOffset="229538">4369 7361 6177 0,'0'0'2520'15,"0"0"-927"1,0 0-393-16,0 0 40 0,0 0-40 0,105 121-447 15,-84-97-265-15,-6-5 112 0,-7 0-232 32,0-6-8-32,-6 0 440 15,-2-1 136-15,0-2 81 0,-16 4-129 16,-10 0-472-1,-13 4-416-15,-32 8-344 0,6-3-1281 0,6-6-4280 16</inkml:trace>
  <inkml:trace contextRef="#ctx0" brushRef="#br0" timeOffset="230244">6877 6796 9209 0,'0'0'3945'31,"0"0"-2120"-31,0 0 367 0,0 0-712 16,0 0-271-16,0 0-529 16,0 0-360-16,-101 130 72 0,80-79-256 0,1 2 144 15,6-4-24-15,2-8-104 16,4-8-40-1,8-13-104 1,-3-6 8-16,3-8-16 16,0-4-224-16,0-2-552 0,0 0-960 15,0 0-2417-15,-5-10-6153 0</inkml:trace>
  <inkml:trace contextRef="#ctx0" brushRef="#br0" timeOffset="230534">6624 6940 9402 0,'0'0'4424'32,"0"0"-2479"-32,0 0-129 0,0 0-463 15,0 0-705-15,0 0-360 16,0 0-264-16,-7 84 40 15,7-48-64-15,0 2 0 0,0-5-88 16,0-10 88-16,0-2-8 31,5-9-40-31,2-6 48 0,-2-2-16 16,-2-4-24-16,5 0 40 15,2 0 144-15,6-20-88 16,11-26-56-16,-3 3-1208 0,-3 6-6154 0</inkml:trace>
  <inkml:trace contextRef="#ctx0" brushRef="#br0" timeOffset="231664">6745 7205 5337 0,'0'0'4081'0,"0"0"-2441"15,0 0 448-15,0 0-215 0,0 0-561 32,0 0-160-32,0 0-368 0,0 0-376 15,0 0-335-15,2 0 39 16,9 0-48-16,5-2 376 15,3-8-56-15,-1 0-88 0,6-2-152 16,-1 2-64 0,-4-4-80-1,4 2-32-15,-2-3-592 0,-6 6-1305 16,-9 1-5800-16</inkml:trace>
  <inkml:trace contextRef="#ctx0" brushRef="#br0" timeOffset="252160">4260 9461 7161 0,'0'0'4289'15,"0"0"-2401"-15,0 0-7 16,0 0 47 0,0 0-440-16,-4 0-559 0,3 0-41 15,1 0-104-15,-3 5-184 16,-2 18-328-16,0 11-160 15,-2 18-112-15,1 12 8 16,-4 8 48-16,1 1-56 16,-1-7-72-1,3-8-224-15,1-14 104 0,1-10 80 0,0-10-24 16,0-9-24-16,4-7-16 15,-4-8 16-15,3 0-408 16,-4-17-1024-16,-1-11-4866 16,1-2-5160-16</inkml:trace>
  <inkml:trace contextRef="#ctx0" brushRef="#br0" timeOffset="252750">4263 9459 2984 0,'0'0'5617'16,"0"0"-3568"-16,0 0-217 0,0 0 81 31,0 0-353-31,0 0-552 16,0 0-560-16,8 20-320 15,3 4 160-15,5 10 136 0,5 10-72 16,-1 8 17-16,1 3-1 15,-3-2-152-15,-1 0-120 0,-1-10 24 32,-4-4-24-32,-6-9-40 0,4-6-40 15,-7-6-16-15,5-6 0 16,-5-4-8-16,1-2 0 15,-3-2 0-15,1-4 8 0,-2 0-88 16,5 0 80-16,-5 0-112 31,0 0 56-31,0 0-64 0,0 0-88 16,0 0-264-16,-7-4-697 15,-6-5-3936 1</inkml:trace>
  <inkml:trace contextRef="#ctx0" brushRef="#br0" timeOffset="253018">4242 9834 6977 0,'0'0'4849'0,"0"0"-3929"0,0 0-560 16,0 0 681-16,0 0 455 16,52 0-544-16,-23 0-160 15,0 0-216 1,-3 0-208-16,-1-2-112 15,-5 0-47-15,-7 0-57 0,1 0-96 16,-4 0-56-16,-2-4-72 16,-2 0-2361-16,-6-3-7081 0</inkml:trace>
  <inkml:trace contextRef="#ctx0" brushRef="#br0" timeOffset="253419">4676 9824 6649 0,'0'0'6401'16,"0"0"-4672"-16,0 0-1073 0,0 0 504 31,0 0 40-15,0 0-191-16,0 0-433 0,0 0-160 15,136-32-224-15,-109 20-72 0,-2 1-120 16,-3 4-352-16,-4-1-640 0,-5-1-1089 16,-3 3-2192-16,-9 2-2472 0</inkml:trace>
  <inkml:trace contextRef="#ctx0" brushRef="#br0" timeOffset="253599">4828 9662 7697 0,'0'0'3161'31,"0"0"-1289"-31,0 0-391 16,0 0-417-16,0 0-120 0,0 0-320 16,11 115-200-1,1-78-184-15,-1-5-240 16,-3-2-56-16,3-4-1344 0,-1-10-2801 15,-3-10-4305-15</inkml:trace>
  <inkml:trace contextRef="#ctx0" brushRef="#br0" timeOffset="253811">4999 9589 9794 0,'0'0'3064'0,"0"0"-2064"15,0 0 385-15,0 0 215 0,10 103-520 16,-4-60-512-1,-1 4-167-15,2-1-209 0,-2-7-88 0,1 0-104 32,2-9-48-32,-3-4-721 15,1-8-1095-15,-6-8-2553 0,0-8-3921 16</inkml:trace>
  <inkml:trace contextRef="#ctx0" brushRef="#br0" timeOffset="254274">5032 9479 7817 0,'0'0'2593'0,"0"0"-873"16,0 0-224-16,0 0-311 15,0 0-297-15,0 0-288 0,130-24-248 16,-107 24-152-16,-4 13-32 16,-1 8-80-16,-11 3 48 0,-3 6 16 15,-4 2 32 1,0 4-88-16,-8 2-16 15,-13-4-80-15,-3-4-280 16,0-8-72-16,0-7 304 0,3-11 40 16,6-4 8-16,7 0 0 15,2 0 168-15,6-11-136 0,0 0-24 31,21-3-8-31,6 1 0 16,1 2 0-16,5 2 40 0,-2 5 8 16,-3 4 0-16,-6 0-48 15,-2 0 16-15,-4 9 112 0,-7 6 120 16,-7 6 104-16,-2 5 313 31,0 6-33-31,-11 6-256 16,-14 2-208-16,-2 2-168 0,-21 2-752 15,9-12-1433-15,3-10-5128 0</inkml:trace>
  <inkml:trace contextRef="#ctx0" brushRef="#br0" timeOffset="254919">4334 10428 8969 0,'0'0'4945'16,"0"0"-3568"-16,0 0-313 0,0 0-112 15,0 0-576-15,0 0-80 0,-11 130-80 16,11-84 80-1,0 0-160-15,0-2-72 16,0-3 41-16,0-9-9 16,0-7-88-16,0-5 8 15,0-8-16-15,0-7-657 0,0-5-807 16,-2-15-1497-16,0-4-5512 15</inkml:trace>
  <inkml:trace contextRef="#ctx0" brushRef="#br0" timeOffset="255193">4331 10336 7177 0,'0'0'4801'0,"0"0"-3233"31,0 0-223-31,0 0-209 16,0 0-664-16,0 0-240 0,0 0 296 15,0 0 32-15,93 122-112 16,-64-78-152-16,2 4-55 0,-5 0-81 16,-2-4-88-16,-4 0 0 15,-4-8 16 1,-5-2-88-16,-5-8 8 15,-1-5-8-15,-3-6-96 0,-2-4-665 16,0-5-1127-16,-13-4-2601 16,-3-2-4249-16</inkml:trace>
  <inkml:trace contextRef="#ctx0" brushRef="#br0" timeOffset="255470">4310 10732 6665 0,'0'0'2464'16,"0"0"-1423"-16,0 0 399 0,0 0 360 31,0 0-439-31,0 0-321 31,43-14-432-31,-20 8-432 0,4-1-176 16,15-4-32-16,-9 3-1520 15,-4 0-4338-15</inkml:trace>
  <inkml:trace contextRef="#ctx0" brushRef="#br0" timeOffset="255746">4709 10605 5817 0,'0'0'3064'0,"0"0"-663"16,0 0-209-1,0 0-799-15,0 0-321 16,119-45-528-16,-95 30-392 15,-1 4-152-15,3-5-544 0,-10 3-1569 16,-5 6-3888-16</inkml:trace>
  <inkml:trace contextRef="#ctx0" brushRef="#br0" timeOffset="255940">4730 10466 7313 0,'0'0'3217'0,"0"0"-1697"31,0 0-16-31,0 0-159 16,0 0-329-16,0 0-488 0,0 0-152 0,53 109-56 16,-39-82-192-1,-1 1-128 1,5 6-120-16,-7-6-1600 15,-3-8-4786-15</inkml:trace>
  <inkml:trace contextRef="#ctx0" brushRef="#br0" timeOffset="256440">5211 10370 2816 0,'0'0'6177'0,"0"0"-3912"0,0 0 279 16,0 0-247-16,0 0-281 0,0 0-871 16,0 0-689-16,-78 32-264 15,67 2-56 1,8 3 56-16,3 3-192 15,0 1 0-15,0-3 0 16,8-6 0-16,8-2 0 0,2-8 0 16,1-4-88-16,4-6 32 15,-1-6 48-15,-1-6-56 16,2 0 64-16,0-6-312 15,10-30-360-15,-7 2-1409 16,-5 0-3360 0</inkml:trace>
  <inkml:trace contextRef="#ctx0" brushRef="#br0" timeOffset="257269">6537 10402 8865 0,'0'0'2961'15,"0"0"-584"-15,0 0-177 0,0 0-392 0,0 0-767 16,0 0-601-16,0 0-144 15,-12 160 144 1,12-96 16-16,0 0-136 16,0-8-200-1,0-7-64-15,0-7-48 0,4-10-8 0,-3-6-544 16,-1-7-640-16,0-8-1297 15,0-9-2960-15</inkml:trace>
  <inkml:trace contextRef="#ctx0" brushRef="#br0" timeOffset="257534">6598 10426 2456 0,'0'0'7306'0,"0"0"-5202"16,0 0-520-16,0 0-287 15,0 0-537-15,0 0 432 0,44 53-32 16,-23-17-344-16,0 7 1 0,1 3-273 16,-1 2-232-16,-3 0-120 15,0-4-144 1,-4-2-40-16,-2-6-8 15,-1-1-264-15,-5-8-720 16,-6-1-649-16,0-5-1391 0,0-10-4618 16</inkml:trace>
  <inkml:trace contextRef="#ctx0" brushRef="#br0" timeOffset="257737">6617 10772 8545 0,'0'0'2969'0,"0"0"-1481"16,0 0-103-16,0 0-49 16,0 0-528-16,0 0-464 0,0 0-336 15,96-26-8-15,-72 22-1640 16,-1 4-3649-1</inkml:trace>
  <inkml:trace contextRef="#ctx0" brushRef="#br0" timeOffset="257938">6858 10666 6529 0,'0'0'2696'0,"0"0"-447"16,0 0-25-16,0 0-791 15,0 0-705 1,124-6-504-16,-95-2-24 16,1 2-200-1,0-4-712-15,-4 2-1617 0,-11 2-2712 0</inkml:trace>
  <inkml:trace contextRef="#ctx0" brushRef="#br0" timeOffset="258129">6968 10560 6585 0,'0'0'3193'0,"0"0"-1825"0,0 0-72 16,0 0 305-16,0 0-697 16,13 108-496-16,0-76-264 31,0-2-144-31,4 5-584 0,-2-12-2601 15,-4-6-6073-15</inkml:trace>
  <inkml:trace contextRef="#ctx0" brushRef="#br0" timeOffset="258335">7099 10511 7769 0,'0'0'2897'0,"0"0"-1537"15,0 0 192-15,0 0 185 16,0 0-385-1,27 113-576 1,-20-69-304-16,1 2-248 0,0-4-136 16,-3-6-88-16,3-6-88 15,-5-4-632-15,2-7-1216 0,-5-10-3105 0</inkml:trace>
  <inkml:trace contextRef="#ctx0" brushRef="#br0" timeOffset="258721">7150 10447 7641 0,'0'0'3009'16,"0"0"-2137"-16,0 0 232 0,0 0 72 15,0 0-15 1,0 0-409-16,0 0-160 0,113-8-352 31,-85 8 72-31,-6 0-112 0,1 0-136 16,-4 4 40-16,-1 6 88 15,-2 5 136-15,-6 2-136 0,0 3 80 16,-4 3-144-16,-6 3-8 16,0 0-40-16,0 6 48 15,-11 0-39 1,-12 6-41-16,1 0-48 0,-4 2-64 15,-2-3-169-15,3-5-383 16,2-11-32-16,7-6-160 0,8-15-264 16,3 0-1721-16,5 0-4992 15</inkml:trace>
  <inkml:trace contextRef="#ctx0" brushRef="#br0" timeOffset="258888">7672 10840 12538 0,'0'0'0'0</inkml:trace>
  <inkml:trace contextRef="#ctx0" brushRef="#br0" timeOffset="273496">16060 7034 4480 0,'-2'0'2625'16,"-6"0"-1241"-16,3 0 121 16,-4 0-457-16,-1 0 40 0,-1 0-296 31,3 0 80-31,-2 2-311 0,-1-2-89 15,-2 0 152-15,1 0-184 16,-5 0-168-16,-1 0-16 0,-5 0 40 16,2-6 56-16,-3-4-152 15,-3-3-48-15,-1-4-32 31,2-1-64-31,-1 0-48 0,3 0 0 16,1 1 0-16,4-4 48 16,-2 1-56-16,6 0-16 0,1-2 8 15,6-2-8-15,-2-1 16 16,3 2-8-1,1-3 8-15,1 0-8 16,5 1-8-16,0 1 8 0,0 3 0 16,0-2 8-16,0 5-8 15,0 1 8-15,0 0-48 0,8 1 40 16,2-2 8-16,6 2-8 15,3-4 8 1,2 2 0 0,2-2-40-16,-4 0 40 0,2 1 0 0,-1 6 56 15,-1 1-56-15,-3 1-56 16,4 6 56-16,2 1-8 0,4 0-56 15,2 2 56-15,4 0 8 16,3-2 8 0,1-1-8-16,1-1 8 15,-3-1-8-15,-3 1 72 16,-7-2-16-16,-2 3-40 0,-5 1-16 15,-4 2 0-15,-2 2 8 16,2 0 40-16,-2 0-48 31,0 0 48-15,6 4-32-16,-3 5-16 0,1-3 16 0,1 2-16 15,-2-3 8-15,4 4-8 0,0-1 8 16,0 0 0-16,3 1-8 16,-4 4 16-16,3-1-16 15,-1 0 24 1,-4 0-16-1,2 2 0-15,-2 0 0 0,3-2 40 0,-4 2-40 16,2-2-8-16,-1 0 0 0,1 0 8 16,-3-2-8-16,0 1 0 15,-2-2 8 1,-1 1-8-1,-4 1 0-15,2-2 0 0,-4 1 8 16,-3 3-8 0,3-2 8-16,-1 3-8 15,-3-1 48-15,0 0-48 0,0 2 48 16,0-4 56-16,0 4-56 15,0-3-48-15,0-1 8 16,0 2 64-16,-8 1-56 0,-2 0 40 16,2 0-32-1,-3-3 56-15,-2 2-72 0,-2 1 8 0,-3-4 80 16,1 2-40-16,-6-2 64 31,2 0 9-31,-8-2-9 0,-3 2 32 16,-1 2-80-16,-1-2-24 15,-1 2 24-15,1-2-16 16,5-2-40-16,1 0 56 0,3-2-24 15,0-1 24-15,3-1-64 32,2-1 80-32,1-1 56 0,-2-2-56 15,5 2-80-15,3-2 64 16,0 0-24-16,2 0-40 0,1 0 24 15,4 0-32-15,1 0-216 0,5 0-640 16,0 0-1777 0,0 0-5777-1</inkml:trace>
  <inkml:trace contextRef="#ctx0" brushRef="#br0" timeOffset="275213">18741 7245 2664 0,'0'0'1272'0,"0"0"729"16,0 0-481-16,0 0-184 15,0 0-247 1,0 0-361-16,-20 0 632 15,11 0-72 1,-1 0-784-16,-1 0 241 16,-1 0 7-16,3 0-176 15,-3 0-144-15,-2 0 96 16,1 0-184-1,0 0-168-15,2 0 48 0,-5 0-56 16,4 0-8-16,-1 0 8 31,0 0-112-31,-4 0 56 0,-4 0-56 0,0-2 64 0,-7-6-40 16,1-2-32-16,3-2-40 0,-1-2 144 15,6 0-144-15,3-2 41 16,0 0-1-16,4-2-96 0,4-4 56 16,2-3-8-16,1-3 0 15,5-4-49 1,0-4 49-16,0-2 0 0,0-1 89 0,0 0 39 31,5 1-128-31,6 4 72 0,4 2-136 16,1 2 128-16,3 0-104 15,4 2 88-15,-1-1-56 16,1-1 8-16,0 2 0 0,-4 0 0 15,0 0 48 1,-4 4-48 0,1 2 0-16,0 2 0 0,5 2 0 15,3 6-48-15,4 2 40 0,6 2-64 16,0 4 56-16,4 1 8 15,-2 3 8-15,1 0-8 0,-3-2 0 16,-3 2 8 0,1-2-8-1,0 2 8-15,4-1 0 0,-2 1 0 16,1 0-8-16,-2 0 8 15,-1 3-16-15,-3 8-32 0,2 3 48 16,-2 2 0-16,0 2 8 0,-2-2 40 31,-1-2 56-31,-5 0-56 16,2-2-48-16,-4 1 8 15,4-4-8-15,-4 1-8 0,-1 1 8 16,0 2-8-16,-2 1 8 16,-3 2 0-16,-2 3 8 0,0 0 56 31,-1 0-64-31,-4-2 16 15,-1 0 32-15,-3-2 8 0,1-2-40 16,-3 0 72-16,0 2 24 16,0 3-56-16,-5 2 96 0,-6 2-104 15,-4 3 0-15,-2 2 0 31,-3 1 64-31,-4 2-112 16,-5 2 88-16,-3-2-80 0,-2 2 72 16,-3-2-80-16,1-4 88 15,-4-1 40-15,1-3 88 0,-1-4-96 0,-2-2-24 16,-4-2-16-1,6-2-64 1,3-2 64-16,3-4-80 16,5 0 96-16,10-2-24 15,1-3 0-15,3-1-24 0,2 0 24 16,0 0 0-16,-1 0 8 0,1 0 16 15,2 0 0 1,4-1 48-16,2-1-88 16,4 2 32-16,1 0-32 15,0 0-48-15,0 0-8 0,0 0 0 16,0 0-48-16,0 0 40 15,0 0-272-15,0 0-608 0,-5-2-448 32,0 0-2457-32,-5 0-5185 15</inkml:trace>
  <inkml:trace contextRef="#ctx0" brushRef="#br0" timeOffset="279444">15609 4759 7209 0,'0'0'2361'0,"0"0"-729"31,0 0-416-31,0 0 160 16,-66 0-247-16,53 0-521 0,-1 12-304 16,6 1-136-16,-2 8-88 0,4 1 24 15,1 1 24-15,3 0-48 16,2-1 0-16,0-7-32 31,0 0-48-31,0-5-96 0,2-6 88 16,7-2-72-16,3-2 72 15,1 0-32-15,4-6 40 0,4-14 72 31,0-6-64-31,2-10-8 16,-2-3-56-16,-2-2-8 16,-3 1-24-16,-3 3 80 0,-3 3-32 15,-7 6 40-15,1 4 8 0,-4 6 0 16,0 6 80-16,0 2 0 0,-5 2 64 15,-7 4 48-15,3 0 0 16,-3 2 152 0,9 2-88-1,-2 0 160-15,5 4-424 0,0 20-56 16,0 14 56-16,8 8 0 15,12 4 0-15,-1 3 0 0,4-10 0 0,1-3-568 16,-1-7-744-16,2-11-1073 31,-2-8-551-31,-7-10-3794 16</inkml:trace>
  <inkml:trace contextRef="#ctx0" brushRef="#br0" timeOffset="279819">15827 4712 5153 0,'0'0'2400'32,"0"0"-1000"-32,0 0-191 0,0 0 111 15,15 102-352-15,-10-83-320 16,-2-4-192-16,-3-2-208 15,3-5-64-15,-3-4 41 0,2-2-49 16,-2-2 152-16,0 0 400 16,0-4-192-16,0-14-368 0,0-6-168 15,0-6-8-15,0 0 0 0,10 3-104 16,-2 5 48-1,1 10-8 1,1 7-72 0,-2 5 32-16,0 0-24 0,-1 0 128 0,-3 9-144 15,1 5 152-15,2 2 40 0,-7-2-32 16,1-1-8-16,3-2 72 15,-3 0-72 1,-1-5-96-16,0-6-1048 16,0 0-1505-16,0 0-2232 0</inkml:trace>
  <inkml:trace contextRef="#ctx0" brushRef="#br0" timeOffset="280580">15976 4532 4256 0,'0'0'2937'0,"0"0"-1921"16,0 0-448-16,0 0 1177 0,0 0-673 15,0 0-656-15,0 0-128 16,24 114-288-16,-21-86-256 31,1-3-968-31,-3-8-577 0,6-2 273 16,-7-7-536-16,5-5 711 15,-2-1 361 1,0-2 472-16,0 2 368 0,2 0 152 0,-2 0 576 16,5 0-56-16,-3 0 448 15,5-2-383-15,-2 0 303 0,2 0-160 16,-1 0 240-1,-2 0 152-15,-1 0-760 16,1-2 361-16,1-6-169 16,3-1-48-16,4-2-248 0,-2 1-40 15,-2 1-160 1,0-2-40-1,-4 5 96-15,-2 0 32 0,-2 2 96 0,-3-1 728 16,0 1-80-16,0-3-175 16,0 3-257-16,-12 0-80 31,0 4-192-31,0 0 8 0,-1 0-192 0,0 0 64 0,2 10-64 15,3 8-16 1,3 5-88-16,5 3 24 16,0 2 72-16,2-5 0 0,14 0-72 15,2-7 72-15,1-6 8 16,-1-6-80-1,3-4-256 1,-2 0-320-16,1-6-409 0,-3-15-527 16,-5-3-440-16,-3-1-929 15,-2-1 953-15,-4-2 1183 0,-3-1 825 16,0 5 296-16,0 4 1001 15,-3 4-177-15,-2 10 1528 16,3 4-791-16,2 2-689 0,0 6-792 31,0 14 144-31,0 6 8 16,0 2-143-16,5-2-209 0,0-1-32 15,-2-5-40-15,2-6-96 0,-5-5 56 16,3-5-64 0,-3-2 0-1,0-2 496-15,0 0 512 0,0 0 0 16,0-10-256-16,0-7-416 15,0-7-240-15,4-6-96 0,7-13-864 16,0 9-1704-16,-3 6-5298 0</inkml:trace>
  <inkml:trace contextRef="#ctx0" brushRef="#br0" timeOffset="280744">16519 4722 13434 0,'0'0'2697'16,"0"0"-2457"-16,0 0-240 16,0 0-5025-16</inkml:trace>
  <inkml:trace contextRef="#ctx0" brushRef="#br0" timeOffset="292783">16596 4641 5129 0,'0'0'3024'16,"0"0"-1575"-16,0 0-673 16,0 0 608-1,0 0 312-15,0 0-551 0,0 0-609 0,0 0-136 16,0 0-200-16,0 0 24 0,0 3-56 15,0 7-8-15,0 3 72 32,0-2-128-32,-6 3 96 15,4 1-56-15,-9 0 80 16,3 2 64-16,-4 0-80 0,-2 2 88 15,-1 1-32-15,-1-1-264 0,0 2 128 32,-2 1-48-32,-1 1-72 15,-5 5-16-15,-1 3 24 0,-4 1 8 16,-3 0-24-16,3-4 0 0,-3 0 8 15,-1-4-8-15,1-1 8 16,0-4 8-16,-5-1-16 16,1-1 104-1,-4-1-24-15,-1 0-80 16,1 0-8-16,1-2 8 15,-1 2 8-15,3-5-8 0,-5 0 49 0,3-3-49 16,-5-2 0 0,1-3 0-16,-2-1 8 15,-2-2 40-15,-2 0-48 16,-1 0-72-16,5 0-25 16,1 0 49-16,-2-5-32 15,5-3 0-15,-1-4 32 0,3-2-24 16,-1-4-32-16,5 0 16 15,1-7 16 1,5 1-16-16,4-6 40 16,8-2-40-16,0-6 88 15,9-4-8-15,0-2-32 0,8-6-16 16,0 0 8-16,7-5 48 15,14 2 0-15,14-1 0 0,12-1-48 32,6 3 48-32,10 4 24 15,5 2-24-15,8 2 0 16,-2 4 48-16,9-1-48 0,-3 5-8 15,4 4 8-15,0 4 0 0,4 6 8 16,-3 6 64-16,-6 10-72 16,2 4 0-1,-15 2-16-15,-1 2 8 16,-7 14-144-16,-5 2 40 15,-3 2 96-15,-6 0-40 0,-4 4 56 16,-6 3-48-16,-5 1 32 16,-9 2-64-16,-4 2 80 0,-8 0 8 15,-2 0 0 1,-6 0-8-16,0-2 0 15,0-2 64-15,0-1 32 16,-9-6 160-16,-1-1-16 0,-8-2 160 16,2-4-232-16,-2-2-40 15,1 1-128 1,-4-2-216-16,4-1-1296 15,0-1-4617 1</inkml:trace>
  <inkml:trace contextRef="#ctx0" brushRef="#br0" timeOffset="302133">1771 13026 4136 0,'0'0'2913'15,"-2"0"-1113"-15,-1 0-535 0,3 0-33 16,0 2 136-16,0-2-360 15,0 0-415-15,0 0-161 32,0 2-184-32,0-2-168 0,0 2 0 15,0-2 40-15,0 2-112 16,0 2-8-16,0 3-32 15,0 0 24-15,3-1 8 0,2 0-136 16,2 0-152-16,-4-4 152 16,5 3 40-1,-5-5 24-15,2 2 72 0,0-2 0 16,-3 0 0-16,2 0-8 15,1 0-176-15,2 0 96 16,1 0 88-16,3 0 40 0,0 0-40 16,6-2 152-1,2-7 320 1,2-1-136-16,-2-1 168 0,2-2 120 0,-6-1-160 15,-1 2-104-15,-6 2-64 16,-1 4 56-16,-2 2-144 16,-4 2-24-16,-1 2-184 0,0 0-360 31,0 0-2096-31,0 6-6522 0</inkml:trace>
  <inkml:trace contextRef="#ctx0" brushRef="#br0" timeOffset="303880">1590 9780 6977 0,'0'0'5185'0,"0"0"-3224"0,0 0-321 15,0 0 24-15,0 0-696 16,0 0-511-16,-8 74-249 0,8-28 256 16,0 4-144-16,0-1-184 31,0-6-88-31,0-5-40 15,0-4 112-15,-5-6-120 0,4-5-360 16,-3-9-328-16,3-8-825 16,-6-6-1167-16,2-13-2273 0,-6-8-4705 0</inkml:trace>
  <inkml:trace contextRef="#ctx0" brushRef="#br0" timeOffset="304333">1506 9754 6345 0,'0'0'2712'0,"0"0"-655"0,0 0-385 0,0 0-343 31,0 0-201-31,0 0-472 16,0 0-192 0,0 0-64-16,76-54-96 0,-68 59 160 0,3 10-72 15,-7 4-96-15,-3 4 200 0,-1 5-31 16,0 0-137-16,-1 0-184 31,-14-2 24-31,2-4-168 16,0-4 144-16,2-6-56 15,1-3-80-15,4-6-8 0,4-1-72 16,2-2-264-16,0 0-144 0,0 0-153 15,8 0 329-15,8 0 288 32,2 0-40-32,0 0 48 15,3 2 8-15,-2 2-8 0,1 2 0 16,-4 4 0-1,0 2 0-15,-5 4-32 0,-3 0 40 0,-3 5 72 16,-5-4 104-16,0 4 80 16,0-2 1-1,-11 1-153-15,-4 1-104 16,-4-2-273-16,-4-2-1391 0,4-6-2753 15,1-7-7665-15</inkml:trace>
  <inkml:trace contextRef="#ctx0" brushRef="#br0" timeOffset="304467">1794 10020 3328 0,'0'0'0'0,"0"0"-1888"0</inkml:trace>
  <inkml:trace contextRef="#ctx0" brushRef="#br0" timeOffset="304864">1958 10018 8425 0,'0'0'3937'0,"0"0"-2569"15,0 0 217-15,0 0-449 0,0 0-576 16,0 0-560-16,-66 103-688 15,58-88-4105-15</inkml:trace>
  <inkml:trace contextRef="#ctx0" brushRef="#br0" timeOffset="305430">2186 9711 7681 0,'0'0'3137'15,"0"0"-577"-15,0 0-703 32,0 0-177-32,0 0-640 0,0 0-520 15,0 0-191-15,-123 41-185 16,110-5-144-16,4 4 48 15,5 1 0-15,4 0 32 0,0-5-8 32,0-4-16-32,4-6-48 15,5-5 8-15,4-6-16 0,3-5 8 16,-1-1-8-16,6-7-240 15,10-2-1041-15,-7 0-823 16,0-13-3017-16</inkml:trace>
  <inkml:trace contextRef="#ctx0" brushRef="#br0" timeOffset="305578">2309 9920 2680 0,'0'0'6497'0,"0"0"-4104"16,0 0-785-16,0 0-303 15,0 0-313-15,0 0-576 16,0 0-416-16,-24 105-960 15,19-86-4129-15</inkml:trace>
  <inkml:trace contextRef="#ctx0" brushRef="#br0" timeOffset="305836">2580 9598 8937 0,'0'0'2441'16,"0"0"-1105"-16,0 0-136 15,0 0-31-15,0 0-161 16,0 143-624-16,0-96-184 0,0-3-200 15,-5-4-472 1,5-4-760 0,0-9-1369-16,-1-10-4344 0</inkml:trace>
  <inkml:trace contextRef="#ctx0" brushRef="#br0" timeOffset="306186">2507 9543 5753 0,'0'0'1808'15,"0"0"-648"-15,0 0 105 0,0 0-433 16,0 0 88-16,136-12-176 15,-100 12-48-15,-4 10-272 32,0 4-128-32,-6 4-47 0,-3 0 159 15,-6 2-64-15,-5 2-8 16,-3 1 240-16,-5 0-96 0,-4 1-200 15,0 5 64-15,-5-1-88 16,-15 0 88-16,-5 2-224 16,-3 0-64-16,-1-4-56 0,-2-2-424 31,-4-8-856-31,7-8-1145 15,6-6-4096-15</inkml:trace>
  <inkml:trace contextRef="#ctx0" brushRef="#br0" timeOffset="306395">2985 9872 2480 0,'0'0'8786'0,"0"0"-6810"16,0 0-1047-16,0 0-929 15,0 0-48-15,0 0-6138 0</inkml:trace>
  <inkml:trace contextRef="#ctx0" brushRef="#br0" timeOffset="307032">1547 10530 6513 0,'0'0'4449'0,"0"0"-3209"15,0 0-240-15,0 0-143 0,0 0-321 16,0 0-208-16,0 0 368 0,35 106-336 31,-27-70-304-31,0-2-48 0,-5-3 192 16,2-6-200-16,-3-3-104 15,-2-1-760-15,0-8-1489 16,0-2-2968-16</inkml:trace>
  <inkml:trace contextRef="#ctx0" brushRef="#br0" timeOffset="307250">1563 10511 5945 0,'0'0'2776'0,"0"0"-1175"15,0 0-233-15,0 0-160 16,0 0-288-16,0 0-471 0,80-19-249 15,-63 19-120-15,0 0-80 32,3 0-96-32,-7 4-1657 0,-4 7-599 15,-4 4-3706-15</inkml:trace>
  <inkml:trace contextRef="#ctx0" brushRef="#br0" timeOffset="307442">1634 10652 5905 0,'0'0'2744'15,"0"0"-1239"-15,0 0-289 0,0 0 168 16,0 0-520-16,0 0-423 0,0 0-249 16,72-26-192-16,-59 26-64 15,-1 0-1313-15,-4 26-783 16,-7-2-2201-1,-1 3-1927-15</inkml:trace>
  <inkml:trace contextRef="#ctx0" brushRef="#br0" timeOffset="307550">1681 10831 2904 0,'0'0'4529'0,"0"0"-2400"0,0 0-833 16,0 0-1112-1,0 0-168-15,0 0-16 16,0 0 0-16,0 0-480 16,119-62-1649-16,-85 45-4728 15</inkml:trace>
  <inkml:trace contextRef="#ctx0" brushRef="#br0" timeOffset="307672">2007 10710 6489 0,'0'0'2464'15,"0"0"-863"-15,0 0-265 0,0 0-840 16,0 0-496-16,0 0-1000 15,-42 82-5049-15</inkml:trace>
  <inkml:trace contextRef="#ctx0" brushRef="#br0" timeOffset="307884">2152 10471 5369 0,'0'0'4625'0,"0"0"-3513"16,0 0-648-16,0 0 200 15,0 0 448-15,0 0-480 0,31 133-359 16,-20-83-273-16,-6 2-48 0,1 7-1665 31,-6-14-1327-31,0-11-3530 16</inkml:trace>
  <inkml:trace contextRef="#ctx0" brushRef="#br0" timeOffset="308098">2157 10393 8209 0,'0'0'1809'0,"0"0"-489"15,0 0 288-15,0 0-784 31,0 0-271-31,0 0-377 0,0 0-72 16,0 0-104-16,121-27-352 16,-114 34-1489-16,-6 9-2192 0,-1-1-2528 0</inkml:trace>
  <inkml:trace contextRef="#ctx0" brushRef="#br0" timeOffset="308270">2175 10556 6209 0,'0'0'2096'15,"0"0"25"1,0 0-697-16,0 0-192 0,0 0-864 16,0 0-88-16,129-49-280 0,-105 44-1056 15,-1 5-3625-15</inkml:trace>
  <inkml:trace contextRef="#ctx0" brushRef="#br0" timeOffset="308433">2480 10630 7785 0,'0'0'2113'0,"0"0"-977"31,0 0-1136-31,0 0-1496 0,0 0-6706 16</inkml:trace>
  <inkml:trace contextRef="#ctx0" brushRef="#br0" timeOffset="308821">2780 10307 7513 0,'0'0'4225'16,"0"0"-2553"-16,0 0-767 0,0 0-121 16,0 0-296-16,-64 106-160 15,62-76-264-15,2 2 16 0,0-3-8 16,2-1-64-16,11-6 0 31,3-5-8-31,-3-4-240 0,3-5-248 16,-3-4-448-16,-2-4-609 15,0 0-303 1,-4-4-2401-16</inkml:trace>
  <inkml:trace contextRef="#ctx0" brushRef="#br0" timeOffset="308993">2761 10515 5145 0,'0'0'4393'0,"0"0"-3337"0,0 0 48 15,0 0 456-15,0 0-487 16,0 0-257-16,0 0-528 16,113-70-24-1,-90 59-264-15,-6-2-160 0,-4 5-840 16,-8 2-1561-16,-2 4-1576 15,-3 2-32-15</inkml:trace>
  <inkml:trace contextRef="#ctx0" brushRef="#br0" timeOffset="309142">2840 10477 2816 0,'0'0'3081'0,"0"0"-929"15,0 0-375-15,0 0-233 16,0 0-168-16,0 0-328 16,0 121-639-16,5-95-225 15,-5 10-184 1,0-6-1609-16,0-4-6288 0</inkml:trace>
  <inkml:trace contextRef="#ctx0" brushRef="#br0" timeOffset="310355">1847 9030 5009 0,'0'0'2624'0,"0"0"369"15,0 0-1153-15,0 0-159 16,0 0-433-16,0 0-672 16,0 0-248-1,-55 118 56-15,55-74-64 16,0-2-168-16,0-6-24 0,0-6-128 15,11-7-56-15,-1-10-640 16,13-11-1072-16,-6-2-1193 16,0 0-2664-16</inkml:trace>
  <inkml:trace contextRef="#ctx0" brushRef="#br0" timeOffset="310868">2021 9065 7329 0,'0'0'3089'0,"0"0"-433"15,0 0-751-15,0 0-505 0,0 0-872 16,0 0-296-1,-98 99 8-15,87-73-112 0,6-8-80 0,5-6-48 16,0-3 0-16,0-6-120 31,3-1-104-31,13-2-32 16,-1 0 88-16,2 0 96 0,1 0 72 15,0 0 0-15,-2 2 0 16,-3 2 0-16,-2 4 0 0,-4 3 0 16,-4 4 0-16,-3 4 0 31,0 2-192-31,-3 9-1344 15,-13-4-2481-15,1-5-3457 0</inkml:trace>
  <inkml:trace contextRef="#ctx0" brushRef="#br0" timeOffset="311049">2113 9160 7217 0,'0'0'2745'0,"0"0"-705"0,0 0-864 16,0 0-360-16,0 0-159 15,0 0-417-15,0 0-240 0,123-66-496 31,-115 62-1121-31,-1 0-279 16,-7 4-1033-16,0 0 281 16,-4 0-2089-16</inkml:trace>
  <inkml:trace contextRef="#ctx0" brushRef="#br0" timeOffset="311177">2113 9160 2064 0,'57'-86'1864'0,"-64"84"-135"15,-4 2 1255-15,6 0-543 32,4 0-977-32,1 14-880 0,0 10-488 15,0 10 216-15,0 4-184 16,0 0-128-16,0 6-424 0,0-10-1216 15,0-9-2465-15</inkml:trace>
  <inkml:trace contextRef="#ctx0" brushRef="#br0" timeOffset="311539">2205 9108 4977 0,'0'0'4625'0,"0"0"-3545"16,0 0-368-16,0 0 1184 0,0 0-879 15,5 66-257-15,-3-48-408 16,6-4-24-16,-2-4-320 0,1-1-8 0,-1-5-64 31,2-4-472-31,4 0-328 16,-4 0 207-1,-2-15 321-15,1-7-272 0,-1-2-24 0,-3-2 160 16,1 2 216-16,-3 5 248 16,2 8 8-16,1 5 264 0,-3 6 288 31,3 0 120-31,0 6 24 15,3 12 41 1,-1 6-161-16,4 0-200 0,-2-2-168 0,2-1-208 16,-2-8-176-16,3-7-888 0,0-4-1137 15,-6-2-3616-15</inkml:trace>
  <inkml:trace contextRef="#ctx0" brushRef="#br0" timeOffset="311927">2375 8918 2512 0,'0'0'4425'0,"0"0"-3193"0,0 0 385 16,0 0-145-16,0 0-40 0,23 130-256 15,-22-100-687-15,-1-2-225 16,0-6-112-16,0-6-40 0,0-6-48 15,0-6-64 1,0-4 0-16,0 0-280 16,0 0-361-16,0-10-367 15,0-8 544-15,10 0 208 0,1 0 72 16,4 2 184-1,-1 3-8-15,-1 8-96 0,2 5 104 0,-4 0-104 32,0 0 24-32,-1 16 80 15,-4 5 672-15,-6 6 240 0,0 3-400 16,0 0 17-16,-4 0-297 15,-11-2-80-15,-3-6-152 16,-3-4-200-16,-4-11-897 0,2-7-2087 31,7 0-3034-31</inkml:trace>
  <inkml:trace contextRef="#ctx0" brushRef="#br0" timeOffset="312171">2611 8881 4240 0,'0'0'1353'0,"0"0"815"0,0 0-832 0,0 0 161 0,0 0-481 15,100 54 192-15,-82-24-48 16,-4 4-143-16,-7 4-129 0,-6 7-160 16,-1 3-472-16,-6 24-256 0,-17-11-1008 15,-3-7-3745-15</inkml:trace>
  <inkml:trace contextRef="#ctx0" brushRef="#br0" timeOffset="318461">6407 8476 10042 0,'0'0'3160'0,"0"0"-2063"15,0 0-137-15,0 0 104 0,0 0-488 16,-6 0-576-16,-5 2-1168 16,-4 2-6418-16</inkml:trace>
  <inkml:trace contextRef="#ctx0" brushRef="#br0" timeOffset="318658">6327 8386 1304 0,'0'0'12218'0,"0"0"-10017"15,0 0-1857-15,0 0-344 0,0 0-1480 16,0 0-7314-16</inkml:trace>
  <inkml:trace contextRef="#ctx0" brushRef="#br0" timeOffset="322147">8576 7845 9353 0,'0'0'5698'16,"0"0"-4034"-1,0 0-864-15,0 0 553 16,0 0-233-16,-6 86-568 0,-1-30-72 16,-1 6 88-16,2-2-184 15,4-6-264-15,-1-9-112 31,3-11 144-31,0-11-152 0,0-4-400 16,0-10-544-16,0-9-640 16,0-1-2561-16,0-17-4153 15</inkml:trace>
  <inkml:trace contextRef="#ctx0" brushRef="#br0" timeOffset="322779">8549 7832 2560 0,'0'0'6569'0,"0"0"-4888"0,0 0-1089 0,0 0 712 32,0 0 121-32,0 0-337 15,0 0-152-15,87 11-152 0,-63 1-160 16,-3-1 8-16,-1 4-248 0,-9-2-119 15,-3 2 23-15,-3 0-8 16,-2 4-104 0,-3-2 80-1,0 6-48-15,-14 1-72 0,-6-2-136 16,-4-2-272-16,-2-4-136 15,0-6 88-15,2-6 168 0,5-4-24 16,-1 0-217-16,9 0 249 16,8 0 0-16,0 0 40 15,3 0-112-15,0-2-32 0,16-4 168 31,6-2 80-31,4-1 56 16,2 0 56-16,1 3 160 0,-3 0-16 0,1 4-56 16,-4 2-32-16,-6 0-48 15,1 0-39 1,-7 4 23-1,1 6-40-15,-6 1-56 0,1 0 72 16,-6 3 40 0,-1 0 104-16,0 2 160 15,0 2-112-15,-6 1 72 0,-10 2-120 16,-5 0-80-16,-7 1 16 15,1-3-48 1,-4-2 0-16,5-6-112 0,5-3-64 0,8-3-176 16,4-3-320-16,7-2-104 15,2 0-537-15,6-9-2775 0,7-4-1530 0</inkml:trace>
  <inkml:trace contextRef="#ctx0" brushRef="#br0" timeOffset="323002">9001 8218 11018 0,'0'0'4193'15,"0"0"-3497"-15,0 0-264 16,0 0-368-16,0 0-64 16,0 0-3177-1</inkml:trace>
  <inkml:trace contextRef="#ctx0" brushRef="#br0" timeOffset="328871">7632 7937 8481 0,'0'0'2729'16,"0"0"-1297"0,0 2 89-16,0 17-345 0,-4 16-448 0,-4 11-304 31,-3 8 232-31,-2 5-112 15,2 1-176-15,-4-5-216 16,2-4 136-16,2-7-128 0,3-8-39 16,1-9-105-16,-1-10 40 15,5-7-48-15,0-5 32 0,3-5-40 16,0 0-449-1,0-25-743-15,3-5-896 16,4-4-2473-16</inkml:trace>
  <inkml:trace contextRef="#ctx0" brushRef="#br0" timeOffset="329336">7615 7971 1744 0,'0'0'3929'0,"0"0"-2337"15,0 0-240-15,0 0 409 16,0 0-249-16,0 0-384 0,0 0-352 31,0 0-199-31,2 0-89 16,3 0 112-16,1 10-80 0,6 12 200 15,-1 6 192-15,0 10-216 16,2 2-344-16,0 1-111 31,-2-1-161-31,-2-4 8 0,-1-6-32 0,-2-4-40 16,-1-6-16-16,0-6 48 15,0-3-48-15,-4-2 8 0,2-1 0 16,-3-4 0-16,2 2-8 16,-2-4 56-1,0 1-56 1,0 0-152-1,0-1-120-15,0-2-361 0,0 0-1007 0,0 0-2185 0,0-10-3232 16</inkml:trace>
  <inkml:trace contextRef="#ctx0" brushRef="#br0" timeOffset="329726">7514 8290 5249 0,'0'0'2144'0,"0"0"-752"16,0 0 97-16,0 0-153 0,0 0-216 0,0 0 241 15,0 0-337 1,68 0-208 0,-41-2-168-16,-3-2-136 0,0 0-64 15,-6 0-16-15,-2 0-136 16,-3-1-96-16,-6 3-88 0,-2 2-40 15,-5 0-72-15,0 0-848 0,0 0-3433 16</inkml:trace>
  <inkml:trace contextRef="#ctx0" brushRef="#br0" timeOffset="330532">8026 8178 4672 0,'0'0'5874'15,"0"0"-3866"-15,0 0-463 0,0 0 199 0,-2 0-552 31,2 0-704-31,3 0-384 0,15 0 408 0,5 0-8 0,6-5-191 16,-7 1-49-16,3-2 56 16,0 1-136-1,-5 1-72-15,-2-2-8 16,-4 1-32-16,-3 1-64 15,1 0-8-15,-6 2-128 16,-1 2-216-16,-3 0-368 0,-2 0-841 0,0 0-1431 16,0 0-5090-16</inkml:trace>
  <inkml:trace contextRef="#ctx0" brushRef="#br0" timeOffset="331061">8139 8045 5705 0,'0'0'2056'16,"0"0"-680"-16,0 0 105 15,0 0-49-15,0 0-640 0,0 0-200 0,0 0 265 32,0 0-73-32,0 0-176 15,0 84 0-15,0-59 176 0,5-1-296 16,1-1-64-16,2 2-104 15,-5-3-24-15,2 0-127 0,0-4-73 16,-3-2-32-16,-1-6 8 31,2-2-24-31,-3-3-32 0,2 0 32 16,-2-5-40-16,0 0 40 15,0 0 16-15,0 0-64 16,0 0-1185-16,0-6-4128 0</inkml:trace>
  <inkml:trace contextRef="#ctx0" brushRef="#br0" timeOffset="332961">8882 8334 6449 0,'0'0'3169'16,"0"0"-1337"-1,0 0-168-15,0 0-263 16,0 0-193-16,0 0-408 15,0 0-352-15,-104 56 0 0,85-42-200 16,-5 0 200-16,-2 4-216 16,-5 3-136-16,-6-2-8 0,1-1 40 15,-4 2-80 1,1-4 33-1,-1-2-81-15,3 1 0 0,-4-6 64 16,-1-1-56-16,-3 3 32 16,-2-4-40-16,-3 1 0 15,-1 3-56-15,2-3 56 0,-1 1-129 16,2-1-7-16,-1 1 48 15,2-3-96-15,4-4-120 32,1 0 104-32,1-2 120 0,9 0-8 15,-2 0 40-15,7 0 48 0,-2 0 0 16,4 0 120-16,1-6 32 0,0 0-144 15,-3-1 0 1,1-1 0 0,-3 1 0-16,0-1 8 15,1-3-16-15,-1 1-48 0,8-1 32 16,0-2-56-16,3 2 72 15,4-6 8-15,-1 2 0 0,2-4 48 0,0 0 16 32,4-6-72-17,-6 1 0-15,4 0 48 0,3 1-48 16,-5-2-8-16,6 3 8 0,1 2 0 15,1 2 8-15,5-2-16 0,0-3-32 16,0-2 24-16,7-5 16 31,9-2-8-31,3-3 8 16,4-1 0-1,-2-4 48-15,3 2 72 0,3 0-64 0,1 2-56 16,1 2-48-16,3 2 48 0,4 1 64 16,4 3-64-16,2 4-32 31,2 3 24-31,1 2 8 15,3 4-56-15,2 0 56 16,-1 2 96-16,-1-2-40 0,2-1 64 16,2 2-40-16,-2-2-80 0,3 4 16 15,1 2 32-15,2 4-40 16,-1 2 64-1,-8 4-72-15,-2 0 0 16,-4 0 0-16,-4 0-8 0,-3 4 8 16,-2 6 8-16,5 1 0 15,-1-2 72-15,-1 3-72 0,1-1-8 16,1-4-80-1,-3 1 80 1,-4-2 0-16,3-2 64 0,-3 1-48 16,-1-1-16-16,-3-1 8 0,2-1-8 15,-2 2-8 1,-1 0 8-16,1 0 0 0,0-2 0 0,-5 2 0 31,2 1 8-31,-6-1-56 16,1 1 40-16,0-1-16 0,0 2-16 15,-7 0 40-15,5 3 0 16,-4-2 8-1,2 5 80-15,-3 1-88 0,1 0 0 0,-3 4 88 32,1 0-80-32,-2 4 49 15,-1 1 71-15,-3-1-72 0,-4 2-40 16,0-1-16-16,0 0 8 15,0-2-16-15,-8 2-24 0,0-3 32 16,-3 0 8-16,0 0 0 31,-2-2 0-31,-2 3 0 0,1-1-8 16,-4-2 0-16,2 4 0 0,-4-4-96 15,3 2 24-15,-4 1-25 16,1-1-79-16,-1 2 8 0,5-4 8 16,0 2 24-1,1-3-40 1,4-4 24-16,0 1 8 15,-2-2-32-15,2 1 32 0,4-4 64 0,-4 2 80 16,3-2 0-16,-4 0 0 16,1 1 0-16,0-2 8 0,0 1 96 31,-1-4 56-31,4 0 40 15,2-2-48-15,1-2 152 16,0 2-104-16,3-2-16 0,2 0-72 16,0 0-112-16,-1 0-96 0,-2 0-968 15,-4 0-3497-15</inkml:trace>
  <inkml:trace contextRef="#ctx0" brushRef="#br0" timeOffset="335809">9557 7811 7665 0,'0'0'4473'0,"0"0"-3225"16,0 0-247-16,0 0 527 0,0 4-344 15,0 0-584-15,0 0-312 32,0-1-16-32,0 1-40 15,0-2-32-15,0 0-63 0,0-2-9 0,0 0-8 16,0 0 88-16,0 0 152 15,0 0 16-15,0 0 8 16,0 0-136 0,0 0-136-16,0 0-112 15,0 0-144-15,4 0-56 16,11-2 192-16,1-6 8 0,4-1 0 15,-3-4 56-15,-1 3-16 0,-4 1-40 32,-4 0-16-32,-2 1-32 0,-1 0 32 15,-5 1 16-15,0-2 0 16,0-1 104-16,0 2-40 15,-14-2 8-15,-3 0-72 0,-7 2 8 16,0 2-8-16,1 5 8 16,2 1 32-1,-1 0-40-15,2 19-8 16,3 11-224-16,0 6 224 15,11 5-72-15,4-3 72 0,2-4-8 16,0-6-56-16,13-6-72 16,5-8 88-16,0-5-32 0,0-4 72 15,4-5-144-15,1 0-240 31,8-26-409-31,-4 0-1391 16,-4-2-3585-16</inkml:trace>
  <inkml:trace contextRef="#ctx0" brushRef="#br0" timeOffset="336446">9741 7678 8129 0,'0'0'4113'16,"0"0"-2945"-16,0 0-319 0,0 0 79 15,0 0-128-15,0 0-40 16,0 0-184-16,30 107-208 15,-25-79-192-15,-2-5-96 16,1-2-16 0,-1-7-64-16,-1-6-216 0,-2-6-232 15,0-2 40-15,3-2 56 0,-3-20 112 16,0-7-40-16,1-5-232 15,4 0 88 1,2 4 192-16,-1 6 136 16,5 7 96-16,-4 4 0 15,3 7 0-15,-2 4 0 0,1 0 80 16,3 2-80-16,-3 0 104 15,3 2 168-15,-1 15 80 0,0 4-24 32,-4 1-64-32,-1 3-136 15,-1-6-24-15,-5-2-16 16,0-8-32-1,3-7 72-15,-3-2-128 0,2 0 0 0,3-8-72 16,1-14-80-16,6-6-80 31,2-4-232-31,-3 2 24 0,9 5 104 0,-6 6 144 16,4 9 136-16,-5 8-120 15,3 2 72-15,-8 8-56 16,2 16 160-16,-4 7 112 0,1-1-16 16,-4-3-40-1,0-7-48 1,2-3 120-16,2-11-112 0,-3-4-16 15,4-2 8-15,1-4 8 0,-3-17 488 16,2-5-48-16,-1-4-224 0,-3 0-88 16,0 2 48-16,-4 2 48 31,0 6 64-31,0 5 128 15,-4 6-240-15,-7 7-192 0,-15 2-256 16,5 8-1944-16,2 6-4530 16</inkml:trace>
  <inkml:trace contextRef="#ctx0" brushRef="#br0" timeOffset="336816">10216 7523 6225 0,'0'0'2624'0,"0"0"-495"16,0 0-449-16,0 0 169 31,0 0-865-31,0 0-208 0,0 0-248 16,59 49-208-16,-47-27 8 15,-1 4-208-15,-1 2 64 0,-2-2-184 0,-2 2 8 16,-1-6 128-16,1-2-80 15,-6-6-56 1,0-6 0 0,0-4 0-16,0-2 184 0,0-2-168 15,0 0 80-15,0 0-96 16,-6 0-120-16,4 0-48 0,2-8 24 15,0-5-8-15,0-10 96 0,0-3 56 32,0-2 56-17,8-4 296-15,4 2-112 0,-4 0 8 0,0 3-240 16,0 4-8-16,2 3-392 15,-2 5-1392-15,-3 7-4073 0</inkml:trace>
  <inkml:trace contextRef="#ctx0" brushRef="#br0" timeOffset="337012">10674 7516 5721 0,'0'0'3224'0,"0"0"-903"0,0 0-65 0,0 0-487 16,0 0-1769-16,-1 0-176 15,-12 0-7642-15</inkml:trace>
  <inkml:trace contextRef="#ctx0" brushRef="#br0" timeOffset="338879">8870 8193 8433 0,'0'0'3025'16,"0"0"-1641"-16,0 0-312 15,0 0 65-15,0 0-185 16,0 0-472-1,0 0-120-15,20 25-112 0,9-1 384 16,1 4-160-16,12 4-152 16,2 4-111-16,0 0-33 0,-1 0-40 31,-2-2-32-31,-6-4-8 15,-4-2-48-15,-7-7-40 16,-1-4 64-16,-10-4-72 0,-1-5 8 16,-8-3 0-16,-3-3 0 0,3-2 40 15,-4 0 104-15,0 0 64 31,0 0 112-31,0 0-328 0,-33-9-328 16,4-6-2465-16,-3-2-8017 0</inkml:trace>
  <inkml:trace contextRef="#ctx0" brushRef="#br0" timeOffset="339692">8885 8216 696 0,'0'0'4241'15,"0"0"-1825"-15,0 0-279 0,0 0 119 16,0 0-568-16,-26-13-735 0,26 13-273 15,0 7-256-15,0 10 24 16,0 6 248 0,0 1-104-16,0-1-48 15,0-4-176-15,0-6-120 16,0-2-168-16,0-5-32 0,0-2 0 15,0 0 8-15,0-2-48 16,0-2 8-16,0 0-16 0,0 0-8 16,0 0-192-16,0 0-248 31,0-8-168-31,0-11-504 15,0-4 0-15,0-3 240 0,0 0 87 16,0-1 225-16,0 8 424 16,0 3 16-16,0 6 128 0,0 3 168 15,0 3 128-15,0 4 24 16,2 0 16-1,-2 0-128-15,4 0-39 16,-4 0-65-16,7-2-32 0,3 0 296 16,4-2 336-16,1-1-360 15,2-1 64-15,1-1-48 0,0 1-120 16,0 4-32-1,-5 0-16 1,-2 2-64-16,0 0 48 0,-4 0-56 16,2 0 24-16,-1 0 32 0,-3 0-48 15,2 0-56-15,-6 0 24 16,4 0 88-16,-3 0-112 0,-2 0 48 31,3 0 56-31,-3 0-63 16,0 0-9-16,2 0-24 0,-2 0-32 15,0 0 24-15,0 0-24 16,0 0-48-16,0 0 8 0,0 0 56 15,0 0-56-15,0 0-8 32,0 0 8-32,0 0-8 15,0 0 0 1,0 0-8-16,0 0-72 0,0 0-801 0,0 4-1255 15,0 0-8626-15</inkml:trace>
  <inkml:trace contextRef="#ctx0" brushRef="#br0" timeOffset="343420">9634 8386 4624 0,'0'0'4265'0,"0"0"-2432"0,0 0 15 16,0 0-143-16,0 0-241 15,0 0-768 16,0 0-424-31,-22 32-256 0,20 2 216 0,2 12-112 0,0 13-112 16,0 11 0-16,0 1-8 16,0 2 32-16,0-5-112 15,0-11 56 1,0-14 24-16,2-11-8 15,-2-11 8-15,3-10 0 16,-3-7 0-16,0-1 104 0,0-3 96 0,0 0-8 16,0-7-192-16,-12-23-1072 15,-2 0-1553-15,1-2-5720 16</inkml:trace>
  <inkml:trace contextRef="#ctx0" brushRef="#br0" timeOffset="343703">9450 8574 4384 0,'0'0'4785'0,"0"0"-3624"32,0 0-313-32,0 0 928 15,0 0 81 1,0 0-769-16,108-10-256 0,-69 7-208 31,1-3-336-31,2 0-288 0,8-3-384 0,-6 3-1488 16,-12 4-3905-16</inkml:trace>
  <inkml:trace contextRef="#ctx0" brushRef="#br0" timeOffset="344153">9821 8538 5473 0,'0'0'3880'0,"0"0"-2183"16,0 0-1-16,0 0-167 31,0 0-689-31,0 0-408 0,0 0-328 16,-122 96 40-16,115-71-112 15,2-5-32-15,5-5 0 0,0-2 16 16,0-7-16-16,0-2-192 16,5-4 40-16,7 0 32 31,2 0 32-31,2-4-136 0,5-13 0 15,-3 0-8-15,0-5 104 16,-4 1-160-16,2 2 103 0,-7 0 129 16,-1 6 56-16,-5 2 8 15,0 7 249-15,-3 2 255 16,0 2 264-1,0 0-320-15,0 0-360 0,2 17-48 16,3 2-40-16,-1 4 104 16,4-3-96-16,-1-5-16 0,3-6-760 15,1-7-600-15,7-2-937 16,-4-14-336-1,-1-4-1535-15</inkml:trace>
  <inkml:trace contextRef="#ctx0" brushRef="#br0" timeOffset="344441">9821 8538 1560 0,'138'2'3257'0,"-138"-2"-313"0,0 0-799 16,0 9-793-16,0 8-592 31,-7 4 144-31,6-2-96 0,1 2-367 16,0-7-265-16,0-4-176 15,0-6-80-15,1 0 32 0,6-4-80 16,1 0-169-16,0 0-87 15,2-6-224-15,-2-6-120 32,3-2-16-32,2 2 520 0,-3 1 224 15,-2 3 40-15,0 5 400 16,-7 1 408-16,1 2-112 15,-2 0-24-15,0 0-23 0,0 0-417 16,0 0-88-16,0 0-184 31,0 0-24-31,5 0-496 0,0 0-1769 0,1-6-1688 16,1-3-568-16</inkml:trace>
  <inkml:trace contextRef="#ctx0" brushRef="#br0" timeOffset="344632">10085 8406 5417 0,'0'0'2856'15,"0"0"-1279"-15,0 0-97 0,0 0-440 16,0 0-696-16,0 0 600 0,0 0 201 16,22 70-113-16,-18-36-352 31,0 3-208-31,1-5-240 15,0-7-232-15,-2-2-8 0,4-3-800 16,1-6-1496-16,-5-7-3602 0</inkml:trace>
  <inkml:trace contextRef="#ctx0" brushRef="#br0" timeOffset="344827">10199 8583 6161 0,'0'0'3201'0,"0"0"-1321"15,0 0 384-15,0 0-655 16,0 0-577-16,0 0-376 31,0 0-368-31,0 0-280 0,115-58-8 16,-96 54-104-16,-4 0-952 15,-5-3-1473-15,-2 1-2280 0,-5 2-1976 16</inkml:trace>
  <inkml:trace contextRef="#ctx0" brushRef="#br0" timeOffset="345041">10258 8425 5761 0,'0'0'2672'15,"0"0"-1223"-15,0 0-153 0,0 0-16 0,0 0-504 32,0 0-48-32,-2 111-343 15,2-83-113-15,2-1 8 0,4-7 48 16,2-4-224-16,0-7 72 15,-3-2-40-15,1-5-72 16,6-2-64-16,-4 0 64 0,6-17-64 16,-1-2-1793-16,-3 1-6080 15</inkml:trace>
  <inkml:trace contextRef="#ctx0" brushRef="#br0" timeOffset="347395">7722 8527 4016 0,'0'0'5978'0,"0"0"-3930"31,0 0-832-31,0 0 233 16,0 0-41-16,0 0-344 15,0-2-416-15,0 2-312 0,0 0-64 0,0 0-120 16,0 0-152-16,10 0-112 0,3 15-8 15,11 11 120 1,5 10 24 0,6 7 72-16,4 5-48 15,-2 4 104-15,-1-3-55 0,-2-2-17 16,-3-5-72-16,-2-5-8 15,-5-9 0-15,-8-9 0 0,-5-4 56 0,-3-5-8 32,-4-6-48-32,-1-3 0 15,-3 1 48-15,0-2 136 16,0 0-72-16,0 2-40 0,0-2-64 15,1 2-8-15,1-2 16 16,0 0 40-16,1 0-56 0,5 0-304 31,3-7-1785-31,-1-9-4064 0</inkml:trace>
  <inkml:trace contextRef="#ctx0" brushRef="#br0" timeOffset="347942">8652 8508 3936 0,'0'0'4073'15,"0"0"-2801"1,0 0 529-16,0 0-81 16,0 0-95-16,0 0-705 0,0-12-200 15,0 12-176-15,0 2-48 16,0 19-136-16,0 11-32 15,-5 10 120-15,-1 8 137 0,-4 3-153 16,-1-4-216-16,0-7 24 31,3-8-112-31,1-10 88 0,1-6-112 16,-2-6-8-16,4-4 16 15,0-3-104-15,-3 1-8 16,2-3-576-16,-6-1-1161 0,3 0-3896 31,0-2-5321-15</inkml:trace>
  <inkml:trace contextRef="#ctx0" brushRef="#br0" timeOffset="348239">8523 8799 7297 0,'0'0'3081'32,"0"0"-1969"-32,0 0-296 15,0 0 368-15,0 0 97 16,0 0-465-16,32 97-288 0,-20-71-168 15,-1-3 112-15,-1-5-272 16,-4-3 96-16,1-7-288 0,-6-4 192 16,-1-2 24-16,3-2 96 15,-3 0-8-15,2 0-136 0,3-8-176 31,8-16-16-31,6-35 8 16,4 3-1656-16,-9 7-6698 0</inkml:trace>
  <inkml:trace contextRef="#ctx0" brushRef="#br0" timeOffset="348800">8001 9323 1176 0,'0'0'8314'15,"0"0"-5866"-15,0 0-808 0,0 0 25 32,0 0-393-32,0 0-200 15,-64-13-584-15,64 34-440 0,0 9-48 16,0 2 8-16,6 2 48 0,10-6-40 15,-3-4-8-15,0-8-8 16,3-4-232-16,-3-10-520 0,5-2-368 16,-2-2-920-16,10-42 239 15,-8 2-2328-15,-2 0-1520 16</inkml:trace>
  <inkml:trace contextRef="#ctx0" brushRef="#br0" timeOffset="348984">8001 9323 1224 0,'146'-45'1608'0,"-143"54"-16"16,5 12 1049-16,0 5-833 0,0 1-383 15,4-5-193-15,-3-7-504 16,-1-5 56-16,0-3-544 15,-4-5 40-15,0-2 249 0,-4 0-321 32,0-2 296-32,0-15 448 0,0-7-544 15,0-1-408-15,0 1-808 16,0 5-1657-16,0 10-2200 15,2 3-1336-15</inkml:trace>
  <inkml:trace contextRef="#ctx0" brushRef="#br0" timeOffset="349748">8300 9291 3712 0,'0'0'1945'15,"0"0"-449"-15,0 0 1137 16,0 0-1057-16,0 0-336 0,0 0-448 31,0 0 1-31,62 100-529 0,-59-89-80 16,-2-5-88-1,1-3-96-15,1-3-264 0,-1 0-305 0,1-11 177 16,-1-8 248-16,3-5 144 16,1-2 0-16,0 1 0 15,1 6-8 1,3 8 8-16,-2 5 80 15,1 6 128-15,4 0 265 16,-1 12 143-16,-1 8-72 0,-3 1-208 0,-2-2 168 16,-1 0-96-16,-3-8-240 15,3 0-88 1,-5-7 16-16,0-4-48 15,0 0-48-15,3 0-24 16,-1-6-424-16,4-10-104 0,5 0-24 16,-1-1-40-1,3 4 168-15,-2 2 288 0,1 5 55 0,-4 4 1 31,0 2 40-31,-5 0 56 16,2 0-112-16,0 12 120 16,-4 5 224-16,1-2-144 0,1 0-23 15,-3-6 87-15,2-5-144 16,3-4-969-16,1 0-71 0,0-9 288 15,6-14 112-15,-6-5-776 32,4 0 63-32,-2 1 753 15,3 2 440-15,-1 5 160 0,1 10 624 0,-3 5 256 16,4 5 153-16,-4 0-393 15,3 9 784-15,-3 12-320 16,-1-2-88 0,-1 1-239-16,-4-4-217 15,-2-1-160-15,3-8-200 16,-3-5-200-16,2-2 0 0,1 0-520 15,-2 0-776-15,3-8-273 0,4-10 713 16,-2-1-608 0,5-2-537-16,-2 3 1297 15,0 4 496-15,-1 6 208 16,2 6 320-16,-7 2 384 15,2 0 633-15,-2 0-225 0,-1 12 152 16,-2 5-40-16,0-2-512 0,0 4-479 16,0-2-233-16,0-2-1321 31,0-6-3536-31</inkml:trace>
  <inkml:trace contextRef="#ctx0" brushRef="#br0" timeOffset="349894">8785 9054 6953 0,'0'0'3009'0,"0"0"-2225"16,0 0-248-16,0 0-312 15,0 0-224-15,0 0-768 0,0 0-5025 0</inkml:trace>
  <inkml:trace contextRef="#ctx0" brushRef="#br0" timeOffset="350284">9008 9124 2880 0,'0'0'3137'0,"0"0"-1169"0,0 0-543 0,0 0 23 15,0 0-624-15,0 0-232 0,-44 120-488 16,44-100-104-16,2-6-160 15,12-8-600 1,1-6-320-16,1 0-297 16,-3-4-71-16,0-13-272 15,3-8-265 1,-8-1 337-16,3 0 504 0,-6 3 1144 0,-3 2 1256 15,2 7 248-15,-4 8 201 0,0 6 311 16,0 0 17-16,-4 10-409 31,-3 14-1008-31,4 2 264 16,-2 0 8-16,5-3-359 0,0-6-345 15,0-4-56-15,0-8-128 16,5-3-272-16,3-2-289 0,2 0-391 31,-2-9 16-31,3-19-792 0,-1 3-2313 16</inkml:trace>
  <inkml:trace contextRef="#ctx0" brushRef="#br0" timeOffset="350438">9008 9124 3000 0,'135'-8'1697'15,"-130"8"-393"-15,-2 0 784 0,-1 6-751 16,3 2-609-16,0-2-600 15,-1-2-56-15,0-2-72 0,4-2-128 16,0 0-777-16,3 0-991 0,0-2-504 31,-3-4-1609-31</inkml:trace>
  <inkml:trace contextRef="#ctx0" brushRef="#br0" timeOffset="350650">9251 9118 1296 0,'0'0'1984'0,"0"0"-856"0,0 0 529 15,0 0 95-15,0 0-480 0,0 0 41 16,0 0-313-16,0-68-24 31,0 64 280-31,0 4-119 16,0 0-97-16,0 0-360 0,0 0-304 15,0 10-192-15,0 8-16 16,0 4-72-16,0 4-96 31,2-2-136-31,4 0-552 0,6 1-976 16,-6-6-1241-16,1-6-3184 0</inkml:trace>
  <inkml:trace contextRef="#ctx0" brushRef="#br0" timeOffset="351156">9251 9118 4889 0,'141'18'3904'0,"-141"-18"-2383"16,0 0-401-1,0 10 208-15,0 2-256 0,0-4-791 0,5 0-241 16,3-2-40-16,3-2-72 16,0-2 56-16,1 0 16 15,-4-2-49-15,3 0 41 0,-9 0 8 31,3 0-248-31,-1 0 64 16,-4 0 136-16,0 0 48 0,0-4 200 31,0-2 40-31,0-4-71 0,0-2-169 16,2 0-8-16,1-2-8 15,-1 2 16-15,-2 0 0 0,0 2 0 16,0 2 8-16,0 2 112 16,0 6-112-16,-2 0-16 0,-7 0 8 15,2 0-184-15,-4 14-801 16,4 2-927-16,1-2-2609 15</inkml:trace>
  <inkml:trace contextRef="#ctx0" brushRef="#br0" timeOffset="351536">9589 9124 1200 0,'0'0'5793'0,"0"0"-4209"0,0 0-207 16,0 0-137-16,0 0-40 15,0 0-456-15,0 0-240 32,0 0-296-32,0 0-64 0,40 107-136 15,-40-100 0-15,5-3 97 16,-5-2-105-16,0-2 96 0,0 0-48 15,0-12-48-15,0-8-40 16,5-4-112 0,1-1-57-1,3 0 161-15,0 5-64 0,4 4 112 0,-6 4-48 16,4 6 32-16,-1 6-112 15,-2 0 128-15,1 0 216 0,-1 2 345 16,4 9 31-16,-4 4-112 16,0 3-88-1,-3 6-392 1,-4-4-872-16,-1-4-3665 0</inkml:trace>
  <inkml:trace contextRef="#ctx0" brushRef="#br0" timeOffset="351716">10012 9220 9394 0,'0'0'5305'0,"0"0"-4273"15,0 0-1032-15,0 0-384 31,0 0-8186-31</inkml:trace>
  <inkml:trace contextRef="#ctx0" brushRef="#br0" timeOffset="353555">8150 8877 5433 0,'0'0'3985'0,"0"0"-2593"0,0 0 64 16,0 0 361-1,0 0-681-15,0 0-456 0,0 0-520 0,0 0-96 31,0 0-40-31,3 9-24 16,2 1-40-16,0 1 40 16,5 6 8-16,-4 2 104 0,1 1-104 15,-3 3 40-15,1-6-48 16,-3 0 0-1,1-6 0-15,-3-2 8 16,0-3 96-16,0-4-56 0,0-2-48 16,0 0 96-16,0 0 184 15,0 2 64-15,0-2-176 0,-3 2 8 16,-5-2-176-16,-2 0 72 15,0 0 136 1,-4 0 32-16,-2 0-64 16,-7-2-24-16,-19-15-152 0,7 4-648 15,-1 0-3361-15</inkml:trace>
  <inkml:trace contextRef="#ctx0" brushRef="#br0" timeOffset="362294">10298 8781 5393 0,'0'0'4017'0,"-15"4"-2857"0,4 2 464 15,-3 0-64-15,1 0-487 16,-5 2-457 0,0-2-208-16,-1 1-56 15,-4-2 0-15,-4 1-72 0,-4-2-176 16,-5 0 72-16,-6-2-168 15,-3 0-8-15,-2 0 72 0,1 2-24 16,0-1-48-16,4 1 16 16,2 1-16-1,4-1 48-15,6 0-48 16,-4 0-32-16,3-2 32 0,2-2 40 15,-2 0-40-15,-1 0-16 16,1 0 8-16,-6 0 0 0,3-6 8 31,2-2-8-31,-2 3-80 16,5-2 48-16,0 1 40 0,6 0 8 15,1 0 40-15,6-1-96 16,1-6 16-16,4-3-184 0,-1-4 40 16,4-4 0-16,0-6 72 31,7-4-72-16,1-2 24-15,0 0 80 0,5 0 64 0,12 0-48 16,6-1 48-16,3 1-64 16,9 4 64-16,6 0 0 0,6 2 8 15,6 4 0-15,0-1 64 31,5 6-64-31,5 3 80 0,-1 2-64 16,4 5-16-16,-5 4 0 0,4 5-16 16,-7 2 8-16,0 0 8 15,-3 0 0-15,-8 9 48 16,-5 6-40-16,-3-1 8 15,-6 4-16 1,-2 1 8-16,-2 4 0 16,-5 1 0-16,1 2 0 0,-3 1 8 0,-4-2-16 15,-2 3-112-15,-3-2-64 16,-3 0 16-16,-2-1-40 15,-3-3 8 1,-4-1 136-16,-1 0-96 16,0 1 152-16,0-4 0 15,0 0 0-15,0-3 0 16,0 0 16-16,-3-3 40 0,0 0-8 15,-2-4 56-15,3 0-56 0,-2-2 200 16,-1 0-88-16,-2-2 56 31,-1 0 120-31,2 0 72 0,-4-4-280 16,2 0-128-16,-7 0-88 15,4-8-1112-15,-7-4-8058 0</inkml:trace>
  <inkml:trace contextRef="#ctx0" brushRef="#br0" timeOffset="366709">9524 9366 8601 0,'0'0'1761'0,"0"0"-1257"0,0 0-104 16,-48 29 144 0,32-22 360-16,3-3-64 0,-7 1-408 15,1 1 17-15,-7-2 319 0,-4 2-168 16,-4 1 112-16,-2 2-408 15,-4-1-8-15,-1 0-120 16,7-1-56-16,-3 2-16 0,5-3-16 31,-2 2-80-31,3 0 40 0,-1-2-40 16,0-2-8-16,-7 0 64 15,2 0-64-15,-8-2 56 0,1 0-8 16,-8 2-40-16,2-2 0 16,0 0-8-16,-1 0 0 15,4 0-272-15,3 2-32 0,1 0 48 31,5-2 8-31,3 2 48 16,1-2 112-16,0-2 88 0,0 0-8 16,-1 0 8-16,-1 0-8 15,1 0 0 1,-1 0 8-1,2 0 0-15,3 0 0 0,2 0-8 0,0 0 0 16,5 0 8-16,5 0 0 16,-2 0-8-16,6 0 8 0,1 0 0 15,1 0 8 1,1 0-8-16,-5 0-8 15,4 0 8 1,1 0 0-16,-4 0 0 0,3 0 0 16,2 0 0-16,0-2 0 0,4-2-8 15,1 2 8-15,1-2-80 0,2 0 32 16,-2-2-272-16,0-4 152 31,0 0-40-31,5-6-16 16,0-2 104-16,0-4 112 0,0-2-88 15,10-1 40-15,4 4 56 0,7 3 0 16,2 1 0-16,4 7-8 15,7 1-104-15,0 1 56 16,7 1 48-16,1-1 0 0,6-1 8 31,2-2 96-31,3-3 80 16,2-2 80-16,2-2-32 0,-1 0-24 15,-2 2-40-15,-4 4-88 16,-8 4-8-16,0 2 24 16,0 2-80-16,-4 2 40 0,4 0-40 31,4-1 40-31,-4-4 80 15,5-1-80-15,-2-2-40 0,-2 0 0 0,1 0 144 16,-5 0-136-16,-5 1-16 16,-4 4 120-1,-1 1-72 1,-4 0 112-16,-3 0 80 0,-1 2-136 15,-1-2 48 1,-3 2-56-16,3-3 80 0,-4 1-112 0,0 1-16 16,2 1-40-16,-5 0 0 0,0 0 56 31,3 0-56-31,-3 2 0 15,1-2-8-15,1 2 8 0,-1-2 0 16,2 2 0 0,-3-2 0-16,0 2 8 0,0-2-16 0,3 2 0 15,-3-2 0-15,0 2 0 31,2 0 8-31,-4 0-8 0,-1 0-8 16,1 0 8-16,0 0 0 16,-1 0 0-16,1 0 0 15,-3 2 0-15,4 0 8 0,-1 2-8 16,0 0 16-16,2 0-16 15,2-1 8-15,-1 1-8 0,2-2 8 32,-1 3 0-32,1-1 8 15,0 0-16-15,-3-2 0 16,0 2 0-16,2 0 8 0,-6-2-8 15,6 1 0-15,-4-1-64 16,4 3 64 0,-6-1-8-16,3 0-88 0,-1 2 96 15,-1-2-8-15,-1 0-48 16,-2 0 48-16,-1 0 0 15,2 0 0 1,-4-2 8-16,0 2-8 0,0 0 8 16,-3-2 0-16,3 4 0 15,-1-2 8-15,-2 2-8 0,-1 2 0 16,4 0 0-16,-4 2 0 15,0 0 144-15,0 2-144 16,0-1 8-16,-4-2-16 16,0 1 8-1,0-4-8-15,-1 3-88 0,5-4 16 16,-4-1-96-16,2 2 32 15,-3-2 136-15,0 2-296 16,-1 3 184-16,-2-2 64 0,0 1 56 16,-7 1 0-16,2-3 0 15,-6 2 16 1,1-1-16-16,0-1 0 15,-1 3-80-15,1-3-32 16,0 0-64-16,1-3 176 16,-1-1-88-16,0 0 72 0,0 0 8 15,1 0 8-15,2-2 0 31,4 3 0-31,-2-3 0 0,6 0 152 0,-4 0-144 16,5 0 0-16,-2 0 56 16,-1 0-64-16,3 0-88 15,-7 0-296-15,2 0-1280 0,0-5-4970 16</inkml:trace>
  <inkml:trace contextRef="#ctx0" brushRef="#br0" timeOffset="376330">4799 6951 5233 0,'-2'2'4545'0,"-2"-2"-2737"16,4 1-280-1,-2-1 145 1,-1 0-241-16,1 2-344 0,-1-2-344 16,-4 2-96-16,-1 2-191 0,-3 2-113 15,-7 5-72-15,-3-2 24 16,-3 3 0-16,-7 1-8 0,-3 0-72 31,-6 2 8-31,1-3-80 16,-4-1-64-1,4 2-72-15,0-4 88 0,4-1-48 0,4 3-48 16,-1 1 0-16,-1 2-48 0,1 0 40 15,-7 4-152-15,-1 2-32 32,0-2 144-32,-2 0-208 15,-2-2 160-15,2-4 88 0,0-2-64 16,2-2 72-16,2-4-8 15,5 0 8-15,2 0 0 0,3-2 0 16,6 2 0-16,2 1 0 31,1-2 8-31,-2 3-8 16,3 2-8-16,-1-2-64 0,1 3 72 15,0-4 0-15,1-1 0 0,-4 0-8 16,1 2 0-16,-1-2 0 0,2 1-48 16,1-1 40-16,-4 1 16 15,5 1-96 1,0 2-96-1,2 1 40-15,1-1-32 0,4-1 40 16,-1-3 136-16,2 2-72 0,-3-1 72 16,0-3 0-16,-1 2 0 0,0 0 0 31,2-2 8-31,-7 1-8 15,2-1-8-15,0 2 8 16,0 0 8 0,0 1 0-16,0-3-8 0,-1 2 0 0,0-2-64 15,-1-2 8-15,0 0 56 0,0 0 0 31,1 0 0-31,2-8 0 16,-4-5-8-16,-1 0-32 0,3-2 32 16,2-2 16-1,-1-2-8-15,5-1 0 0,-1-3 0 0,7-4 8 16,-3-1-64-16,5-2 56 31,0-2 0-31,3 0 0 16,0 0 0-16,0-2-8 0,11-2-40 15,9 1 16-15,2-1 32 16,2 0-64-16,4 0 56 0,-2 0 16 15,3 2-16-15,1-1 16 16,-2-1 0 0,6 1-8-16,0-3-32 15,4 0 40-15,4 2 48 16,4-1-48-1,4 3-8-15,0 2 0 16,3 4-40-16,-6 2 48 0,1 4-113 0,-4 2 113 16,0 6-8-16,2 0-40 15,-4 4 40-15,0 0 0 16,-3 3 0-16,2 6 8 0,-4-1 0 15,3 2-8-15,-6 0-48 16,0 0 48-16,-2 0 8 0,2 0 0 31,-3 0 0-31,-4 0 0 16,2-2-8-16,-1 0 8 0,-2 2 0 15,-4-2-8-15,-1 2 16 16,0 0-8-16,-3 0 0 0,1 0-8 16,2 4 0-16,2 5 8 31,-2 0 0-31,2 1 0 15,2-2-8-15,0 0 8 0,0 0 0 16,-2 0-8-16,1 0 8 16,-1-2 8-16,3 0-8 0,-7-2 0 15,4 2 8-15,-4 0-8 31,-1 3 0-31,1-2 0 0,-1 1 0 16,0 2 0-16,-5 0 16 0,1 0-16 16,-2 2 8-16,-1-2 72 15,-3 2-72-15,3 1 0 0,-3-2 0 16,0 1 40-1,2 1 41 1,-7 0-89-16,2 0 8 0,-3-1 48 16,-1 3-48-16,-1 2 64 0,0 1-24 15,0 1-40-15,0 2-8 16,0 1-40-16,-1 0 40 0,-6-2-80 31,6-5 72-31,-4-2-40 16,2-3-8-1,-1-2 40-15,3-2 16 0,-6 0 0 0,2-2 0 16,-3 2 0-16,0 0 8 0,-1 1 40 15,4-4-40-15,-3-1 88 32,6 0-96-32,0-2-8 15,-1 2-8-15,3-2 16 0,-3 0 0 16,3 2-48-16,-6 2-489 15,1 2-1735-15,-3-2-3889 0</inkml:trace>
  <inkml:trace contextRef="#ctx0" brushRef="#br0" timeOffset="384487">8739 8332 8145 0,'0'0'4393'15,"0"0"-3289"-15,0 0 57 16,0 0 575-16,0 0-288 0,0 0-663 15,0 0-441-15,0 0-208 16,0 0-72-16,0 0-64 16,0 0-8-16,0 0-288 0,0 0-297 31,0 0-271-31,0 0 272 15,0 0 336-15,0 0 240 0,0 0-8 16,0 0 24-16,0-3 88 16,-4 1 64-16,-6 1 24 15,2 1-24-15,0 0 16 16,0 0-96-1,1 0 16-15,2 0-72 0,-1 1 104 16,4-1-120-16,-1 2 0 0,3-2-72 16,0 0-64-16,0 0 48 15,0 0 40-15,11 0 48 16,2-5 48-16,5-3-8 15,-7 0-40 1,4 4 0-16,-5-1 0 0,-1 1 0 16,-1 4-8-16,-4 0 8 0,-3 0 0 15,-1 0 80-15,0 0-72 16,0 0 176-16,0 0 192 15,0 0-8-15,-5 0-232 0,-4 0-48 32,-1 0-31-32,4 0-57 15,1 0 8-15,1 0-16 0,4 0-33 16,0 0-7-16,0 0-80 15,0 0 0-15,0 0 0 0,9 0 128 32,-3-2-968-17,-1-1-2096-15,-5 3-10339 0</inkml:trace>
  <inkml:trace contextRef="#ctx0" brushRef="#br0" timeOffset="391747">2041 12194 6585 0,'0'0'2576'0,"0"0"-975"0,0 0-441 0,0-2-160 15,0 2-8 1,0 0-175-16,0-2-161 16,0 2-80-16,0 0 48 0,0 0 80 15,0 0-232-15,0 0-216 0,0 0-192 16,0 0-64-1,0 0 0-15,3 2-1752 0,-3 8-5666 16</inkml:trace>
  <inkml:trace contextRef="#ctx0" brushRef="#br0" timeOffset="394228">9343 8730 1384 0,'0'0'2032'16,"0"0"-776"-16,0 0-239 16,0 0 295-16,0 0 16 31,0 0-151-31,0 0-193 0,0 0-32 15,0 0-208-15,0 0 152 16,0 0-96-16,0 0-367 0,0 0-249 16,0 0-104-16,0 0-64 15,0 0 48-15,0 0 24 31,0 0-24-31,0 0 24 0,0 0 200 16,0 13 288-16,-12 9-376 16,-3 7-104-16,-3 5 32 0,-3 3-64 15,3 3-64-15,-1-4 0 16,3-4-8-16,3-8-64 15,2-3 64 1,4-9-40-16,2-2 40 16,1-4 8-16,4-2 8 0,-2-4 0 15,2 2 8-15,-2-2-8 0,2 0 0 0,0 0 64 16,0 0-64-16,0 2 64 31,0-2 24-31,-1 0-24 16,1 2 24-16,-4 0-40 15,1 2-16-15,2-3-32 0,-1-1-16 16,2 0 8-16,0 0-80 0,0 0-8 15,0 0-40-15,0-1 24 16,3-13 104-16,7-4-8 16,1-2-120-1,5-15-648-15,-4 5-1601 16,-4 5-5985-1</inkml:trace>
  <inkml:trace contextRef="#ctx0" brushRef="#br0" timeOffset="394654">9282 8715 6065 0,'0'0'3913'0,"0"0"-3545"15,0 0-352 1,0 0 656-1,0 0 176-15,0 0-352 0,0 0-8 16,0 0-136-16,107 15-120 16,-93-15-56-16,-6 0 0 0,-3 0 8 15,-3 0 41-15,-2 0 383 16,0 0 344-16,0 5-240 31,0 3-192-31,-18 20-520 0,-6-2-1048 16,-5 5-5233-16</inkml:trace>
  <inkml:trace contextRef="#ctx0" brushRef="#br0" timeOffset="395274">9184 8939 7177 0,'0'0'2921'16,"0"0"-1857"-16,0 0 136 16,0 0 160-16,0 0-647 0,0 13-337 15,0 4-120-15,0 6-64 0,0 1-88 16,0-3-24-1,0 0 48-15,0-5 64 0,0-4-16 16,0-4-88 0,0-5-24-16,0-1-64 15,0-2 0 1,0 0-72-16,6 0-32 0,5 0 40 0,5-15 56 0,12-21-256 31,-7 2-1969-31,-3 4-7881 16</inkml:trace>
  <inkml:trace contextRef="#ctx0" brushRef="#br0" timeOffset="401860">8848 9619 4640 0,'0'0'3241'16,"0"0"-1736"-16,0 0-457 31,0 0 480-31,0 0 136 0,0 0-511 16,0 0-337-16,0 0-184 15,0 0-112 1,0 0-48-16,0 0-88 0,0 0-120 0,0 7-112 15,1 4-104-15,4 10 24 32,0 4 88-32,1 5-40 0,6 5-16 15,-7-3-96-15,3-2 0 0,1-5-8 16,-1-2 0-16,-4-7 0 15,-1-4 0-15,2-6 0 0,-5-2 16 16,3-2-16 0,-3-2 0-1,0 0-160-15,-4073-29-712 0,8138-1-3065 0,-4080-2-7281 16</inkml:trace>
  <inkml:trace contextRef="#ctx0" brushRef="#br0" timeOffset="402270">8849 9628 3744 0,'0'0'1233'0,"0"0"-953"16,0 0 480-16,0 0 568 15,0 0-264-15,0 0-184 0,0-7 137 0,0 7-17 16,0 9-104-1,-1 6-504 1,-4 6-96-16,-2 3 152 0,1-3-272 16,1 0-104-16,0-5 72 15,2-4-144-15,0-6 0 16,3-5-528-16,0-1-704 0,0-7-648 15,-2-10-2665-15</inkml:trace>
  <inkml:trace contextRef="#ctx0" brushRef="#br0" timeOffset="402431">8849 9628 3120 0,'-11'-49'1729'16,"19"55"-433"-16,0 3-88 15,3-3-48-15,1 1-231 0,1-1-433 16,0-2 0-16,3 0-168 15,0-2-328-15,-5 1-432 0,-3-1-6562 16</inkml:trace>
  <inkml:trace contextRef="#ctx0" brushRef="#br0" timeOffset="426120">12811 3477 4536 0,'-8'0'4097'16,"-2"-2"-1872"-16,-1 2 591 0,3 0-415 15,3 0-337-15,-2 0-63 16,6-2-561-16,1 2-544 0,0 0-328 15,0-2-224 1,0 0-215 0,16-4-65-16,10-2 200 0,12-4-72 15,4-2-192-15,5-4-384 0,0 2-801 16,6-11-1047-1,-11 8-1857-15,-16 1-3689 0</inkml:trace>
  <inkml:trace contextRef="#ctx0" brushRef="#br0" timeOffset="426299">12967 3199 8785 0,'0'0'4489'0,"0"0"-2712"0,0 0 15 31,0 0-304-31,0 0-551 16,0 0-633-16,-40 114-128 0,38-54 24 15,2 8-96-15,0 6-48 16,0-2-56-16,0 16-1104 0,0-17-1401 16,5-17-4697-16</inkml:trace>
  <inkml:trace contextRef="#ctx0" brushRef="#br0" timeOffset="426815">13126 3615 5905 0,'0'0'2248'15,"0"0"-383"-15,0 0-1 16,0 0-400-16,0 0-47 0,0 0-569 16,76-74-368-16,-72 54-192 0,-4-1-32 15,0-2-56-15,0 1-136 16,-11 4-8-1,-5 6 64 1,0 8-64-16,-4 4-56 0,1 6 232 16,-2 22-224-16,3 10-8 0,5 4 8 15,7-2 80-15,6-8-88 16,0-5-16-16,0-11-40 0,14-10 8 31,7-6-304-15,2 0-320-16,4-17-368 0,1-13-849 0,1-10-447 15,-2-4-377-15,-2 0 57 16,-8 4 1087-16,-2 6 1569 15,-5 10 977-15,-9 11 831 0,-1 10 801 32,0 3-113-32,0 6-560 15,-3 16-919-15,-8 4-337 0,1 2 80 16,4-4-104-16,6-6-432 15,0-4-224-15,0-8 0 0,4 0 0 16,9-4-56-16,0-2 56 16,-1 2 0-16,-1 0 0 15,-1 3-136 1,-7 2 8-16,-3 7-376 0,0 12-296 15,-15-3-2297-15,-1-6-4072 16</inkml:trace>
  <inkml:trace contextRef="#ctx0" brushRef="#br0" timeOffset="426991">13332 3411 6585 0,'0'0'3953'0,"0"0"-2737"16,0 0 472-16,0 0-439 15,0 0-673 1,0 0-432-16,128-88-144 15,-101 71-904-15,-6-8-1385 0,-3 5-2296 16,-11 1-288-16</inkml:trace>
  <inkml:trace contextRef="#ctx0" brushRef="#br0" timeOffset="427151">13449 3159 4929 0,'0'0'4008'0,"0"0"-2159"0,0 0-561 16,0 0-232-16,0 0 169 15,-4 115-425-15,4-66-264 16,8-2-184-16,4 0-192 0,1-7-160 15,4-8-448 1,6-14-1401-16,-4-12-1271 16,4-6-1977-16</inkml:trace>
  <inkml:trace contextRef="#ctx0" brushRef="#br0" timeOffset="427291">13654 3343 4865 0,'0'0'2760'16,"0"0"-895"-16,0 0-553 0,0 0 624 15,0 0-479-15,0 0-521 0,1 59-536 16,-1-38-400-16,0-1-336 15,0-4-2209-15,0-4-4304 16</inkml:trace>
  <inkml:trace contextRef="#ctx0" brushRef="#br0" timeOffset="428255">13638 3094 6009 0,'0'0'4417'0,"0"0"-3137"0,0 0-424 15,0 0 24-15,0 0-103 16,0 0 31-16,0 0-88 16,0 0-160-16,53 65-304 0,-42-42-56 31,0 7-104-31,1 2 56 15,-7 0-48-15,1 0-104 0,-6-4-128 0,0-7-120 16,0-8-160-16,0-6 72 16,0-7 240-16,0 0-24 15,0-4-208-15,2-16-984 0,7-6 135 16,-1-4-287-1,7 0 24 1,4 5-17-16,1 8 497 0,1 6 632 16,1 5 320-16,3 6-48 0,-1 0 56 15,-2 0 8-15,3 0 64 16,-1 0-48-1,0-2 24-15,-1-9 56 16,-2-8-40 0,-8-5-64-16,-2-1 8 0,-9-2-8 0,-2 1 464 15,0 2 192-15,-5 6 409 16,-7 8-89-16,-5 8 80 0,0 2 48 31,-2 20-368-31,0 14-472 16,3 8-168-16,9 5 337 15,2-6-177-15,5-3-104 0,5-8-88 16,8-7-16-16,6-10-48 15,2-8 0-15,0-5-216 0,0 0-88 16,-1-16-137-16,-1-11-375 31,-1-5-144-31,-2-2-224 16,-8 0 280-16,-1 2 47 0,-7 4 857 15,0 4 369-15,0 10 631 0,0 4 208 16,0 6 104-16,-4 4 33 16,1 0-529-1,-2 0-392-15,5 12-328 16,0 12-96-16,0 11 40 15,0 4-32-15,0 7 56 16,5 5 128-16,6 5 80 0,6 4-88 16,0 6 48-16,3 4 168 15,-1 7 96-15,0-2-80 16,-1 0-216-16,-2-5-104 15,-1-6 24-15,-2-7-120 16,-3-14 0-16,-2-11-8 0,-2-11-88 16,-3-10 48-16,-3-9 0 0,0-2 48 31,-3 0 48-31,-16 0-48 15,-4-13 0-15,-6-6 0 16,-2-2 40-16,-3-5-40 0,4-1 0 16,-6-1 0-16,7 4 0 15,2 2 0 1,7 4 48-16,9 7 297 0,5 0 127 0,6-1-8 31,0-8-296-31,16-8-160 16,21-16 40-16,34-44-48 0,-3 11-808 15,-13 3-3201-15</inkml:trace>
  <inkml:trace contextRef="#ctx0" brushRef="#br0" timeOffset="429610">14424 3208 6385 0,'0'0'5489'31,"0"0"-4513"-31,0 0-616 0,0 0 737 15,0 0 663-15,116-22-384 16,-62 6-560-16,5-2-287 0,3 2-57 16,-4 0-208-16,-5 2-160 15,-6 5-64-15,-5-2-40 31,-8 3-104-31,-8 0-312 0,-10 0-393 16,-10-4-967-16,-4-2-560 16,-2-2-401-16,-5 0-2240 0,-19-2 2160 15,-2-3 801-15,-3 4 2016 16,2 2 1808-16,7 4 945 15,7 5 1800 1,4 2-1849 0,7 4-743-16,2 0-1065 0,0 0-704 0,6 6-128 15,17 6 176-15,6 2 256 0,2 0-40 16,-1-3-48-16,1 4-8 15,0-1-159 1,-9 0-41 0,-5 4 0-16,-6 2-8 0,-8 4 232 15,-3 6-112-15,-11 4-216 0,-20 4-96 16,-19 2-1272-16,3-10-2961 0,10-13-7298 15</inkml:trace>
  <inkml:trace contextRef="#ctx0" brushRef="#br0" timeOffset="430414">15559 2577 8849 0,'0'0'4577'0,"0"0"-3280"16,0 0-529-16,0 0-192 0,0 0 24 15,-17 136-128-15,18-74-96 0,12 4-304 16,5 2 152 0,0-1 32-1,3-5 16-15,-4-6-128 0,1-4 8 16,-3-9-15-16,-1-7-137 15,-6-8 48-15,0-11-40 0,-4-4-8 16,-4-7 16-16,0-2 96 16,0-4 328-1,0 0 384-15,0 0-80 16,0 0-344-16,-7 0-296 0,-4 0-104 15,-2 0-408-15,-11-8-936 16,3-1-1521-16,-2-2-6457 0</inkml:trace>
  <inkml:trace contextRef="#ctx0" brushRef="#br0" timeOffset="430735">15430 2924 8857 0,'0'0'1697'0,"0"0"-201"0,0 0-368 16,0 0-408-16,137-17-327 16,-95 8-233-16,-3-3-160 15,2-3-368-15,-6 4-537 0,-4 1 121 16,-12 1 304-16,-3 3 320 15,-6 4 32 1,-7 2 128-16,2 0 304 0,-5 0 1008 16,0 0-47-16,0 0-249 15,0 12-416-15,0 7 104 16,0 3-384-16,0 1-136 0,0 1-184 15,0-3-256 1,0-1-952 0,0-6-1809-16,0-6-4776 0</inkml:trace>
  <inkml:trace contextRef="#ctx0" brushRef="#br0" timeOffset="430884">15802 2679 1792 0,'0'0'8938'16,"0"0"-7170"-16,0 0-1640 15,0 0-128-15,0 0-104 0,0 0-1616 16,0 0-4810-16</inkml:trace>
  <inkml:trace contextRef="#ctx0" brushRef="#br0" timeOffset="431624">15802 2679 8281 0,'142'83'2265'0,"-142"-68"-1529"31,0 6 736-31,0 7-167 0,0 2-457 15,0-2-184-15,3-3-216 0,-1-2-216 16,-1-9-112-16,-1-4-72 16,0-6-40-16,3-4 48 0,-3 0 176 15,0 0 584 1,0-12-168-1,0-14-648-15,8-6-248 0,4-4-328 16,-1 2-336-16,8 8 96 16,-2 9 256-16,4 11 184 0,0 6 32 15,0 0 160-15,1 0-49 0,-2 2 225 31,-3 2-96-31,3-4 104 16,-4 0 48-16,0 0-48 0,-1-8-176 16,-6-8-376-16,-1-2 168 15,-4 2 384-15,-4 4 72 0,0 3 336 16,0 2 312-16,-12 7 145 31,1 0-73-15,-2 2-168-16,2 18-536 0,1 6 16 0,4 2-96 15,4 1-8-15,2-5 0 16,0-5-72-16,0-4 64 0,8-5-88 31,3-7 80-31,4-3-232 16,-1 0-192-16,3 0-24 0,0-11 160 15,1-8-88-15,0-3-409 16,-2-1-159-16,2-5 16 15,-5-3 328-15,-2-1 168 0,-5 0 328 16,-4-5 120-16,-2 0 512 16,0-5-8-1,0-3-104-15,-2-2 8 0,-14-2-264 16,3 5 16-1,2 6-64-15,1 10 56 0,2 12 1033 16,5 10-377-16,0 6-392 0,3 10-288 16,0 18-72-1,0 11 0-15,6 6 184 16,7 6-8-16,2-2-16 0,-1 0 184 15,2-4-64 1,1-4-24-16,-3-5-184 0,1-4-128 16,2 0-248-16,-4-5-1440 0,-1-12-4930 15</inkml:trace>
  <inkml:trace contextRef="#ctx0" brushRef="#br0" timeOffset="431780">16590 2845 6529 0,'0'0'7105'16,"0"0"-6136"-16,0 0-969 15,0 0-336-15,0 0-4145 16</inkml:trace>
  <inkml:trace contextRef="#ctx0" brushRef="#br0" timeOffset="434105">13042 4566 7881 0,'0'0'5017'0,"0"0"-3264"16,0 0-129-1,0 0-80-15,0 0-407 16,0 0-473-16,-128-32-528 0,112 46-136 16,1 16-72-16,4 10-48 15,6 4 112-15,4-1-56 16,1-7 64-16,0-8-80 0,6-13-32 31,7-4 24-31,0-9-8 16,3-2-48-16,3-11 24 0,4-19 48 15,-2-10 24-15,0-9-201 16,-5-10-151-16,-1-1-64 15,-7-2 144 1,-3 4 120-16,-5 9 192 16,0 11-8-16,0 12 16 15,0 11 160-15,-2 10 496 0,-1 5-72 16,3 11-448-16,0 21-136 15,0 17 0-15,0 9 0 0,3 8 8 16,7-3-8-16,6-7 113 16,-2-8-113-1,7-12-65-15,2-11-359 16,1-12-408-16,2-6-216 0,-2-7-8 15,2 0 320-15,-3-3-9 16,-2-11 337-16,-3 3 192 0,-1-2 160 16,-1 3 48-1,-4 1 8-15,-4-2 128 16,3-1 336-16,-6 0 89 15,1-4-137-15,-2 0 32 0,-4-2 152 16,0-2-176-16,0 0 16 16,-15 0-96-16,-4 2-208 15,-4 6 40 1,-1 4 64-1,1 8-64-15,4 0-8 0,1 20-168 0,0 12-64 16,7 7 64-16,5 2 128 16,6-1-24-16,0-6-104 15,0-8 0-15,9-5 48 0,9-10-48 31,1-5 0-31,4-6 0 16,3 0 8-16,5-8-8 0,4-16-296 16,9-16-728-16,-9 6-1032 15,-6 4-2681-15</inkml:trace>
  <inkml:trace contextRef="#ctx0" brushRef="#br0" timeOffset="434704">13484 4259 6809 0,'0'0'3065'0,"0"0"-1345"0,0 0 176 15,0 133-175-15,0-69-577 16,0 2-616-16,0-2-208 16,0-8-224-16,0-12-96 0,0-12-8 31,0-13-88-31,0-15-32 15,-1-4-40-15,1-6 88 0,0-22-240 0,0-6 96 16,0-5 104-16,17-1 120 16,3 6-8-16,2 8-56 15,-2 6 56-15,1 8 0 16,-7 6-120-1,1 6 56-15,-4 0 72 16,-5 2 16-16,-2 11 160 0,-4 8 392 0,0 3 0 16,-7 2-120-16,-7 0-208 15,-2-4-240-15,-1-8-560 31,6-8-760-31,11-8-849 0,0-20-2808 16,0-4-488-16</inkml:trace>
  <inkml:trace contextRef="#ctx0" brushRef="#br0" timeOffset="435499">13691 4447 3080 0,'0'0'3233'16,"0"0"-809"-16,0 0-231 16,0 0-609-16,14 111-584 0,-10-81-287 15,4-8-313-15,0-6-296 16,3-8-104-16,2-8-168 15,5 0-272-15,-4-12-593 0,-1-14-487 32,-1-4-600-32,-1-4 151 15,-3 0 1065-15,-2 4 904 16,2 5 368-16,-1 12 632 0,-2 9-80 15,0 4-39-15,1 8 687 0,-3 14-112 16,2 4-656-16,3-2-400 16,2-4-263-1,3-10-137 1,3-6-113-16,3-4-383 0,2-6-192 15,-1-19-160-15,-1-5-472 0,-3-4 400 16,-4 2 271-16,-6 2 649 0,-6 9 40 16,0 4 609-1,0 11 543-15,-2 6 280 16,-9 0-424-1,-2 18-528-15,2 10 17 0,0 4-129 16,1 0-88-16,5-4-120 0,3-5-136 16,2-9-64-16,0-8 0 15,0-4-8 1,13-2-264-16,2 0-192 15,3-18-80-15,-1-7-353 16,1 0-247 0,-3-3 104-16,-1 2 168 0,-7 5 416 0,-1 6 456 15,-6 6 488-15,0 7 1072 0,0 2 216 31,0 0-647-31,0 15-673 16,-5 9-128-16,2 8-216 16,0 6 80-1,3 7-112-15,0 8-80 0,0 5 48 0,0 2-40 16,11 3 96-16,0-1-96 0,1 0 8 15,1-6-8-15,0-8 56 16,-2-8-48 0,0-6 32-16,-1-9-40 15,-7-8-8-15,0-7-32 16,-3-1 32-16,0-3 48 0,0-5 104 15,-6 3-32-15,-9-2-56 16,-2-2 24-16,2 0 0 16,-1 0-72-16,0-7 520 15,6-12 184-15,0-4-15 16,9-9-161-16,1-9-192 0,1-9-184 15,24-8-128-15,28-30-40 16,-6 11-1096 0,-2 13-3834-16</inkml:trace>
  <inkml:trace contextRef="#ctx0" brushRef="#br0" timeOffset="436430">14487 4343 6065 0,'0'0'4409'0,"0"0"-3377"0,0 0-688 31,0 0 1192-31,0 0 433 16,149-5-273-16,-77-12-272 0,1-4-551 16,3-4-273-1,-7 1-232-15,-4 0-160 0,-12 0-208 31,-8 4-56-31,-9 2-656 0,-10 0-809 16,-20 2-1263-16,-1 4-1945 16,-5 3-2569-16</inkml:trace>
  <inkml:trace contextRef="#ctx0" brushRef="#br0" timeOffset="436631">15022 4087 2496 0,'0'0'6369'16,"0"0"-4856"-16,0 0-1089 15,0 0 1072-15,0 0-120 0,0 0-607 16,103 0-97-16,-66 0-160 15,-9 4-232 1,-4 2-16-16,-6 0-16 16,-10 1 72-16,-8 4 552 0,0 3-128 15,-5 8-7-15,-18 6-513 16,-16 10-224-16,9-6-1689 0,4-8-4624 15</inkml:trace>
  <inkml:trace contextRef="#ctx0" brushRef="#br0" timeOffset="437115">15719 3630 1224 0,'0'0'10282'16,"0"0"-8058"-1,0 0-1711-15,0 0 831 16,-1 104-312-16,1-46-480 0,3 6-304 0,8 4-32 16,2 1-208-16,-2-5 0 0,4-8 0 15,-4-8 56-15,-3-12-64 31,-1-8 0-31,-2-10 0 16,-5-6 8-16,0-6 40 0,0-4 672 16,0-2 209-16,-5 0-513 0,-15 0-416 15,-2-6-272-15,-30-22-1321 16,8 0-2648-16,1-2-4520 0</inkml:trace>
  <inkml:trace contextRef="#ctx0" brushRef="#br0" timeOffset="437333">15519 3972 472 0,'0'0'8385'0,"0"0"-6600"0,0 0-193 15,0 0 112-15,0 0-815 32,144-56-289-32,-99 44-288 0,3 0-192 15,-1 2-40-15,0 2-80 16,-8 4 0-16,-5 4 0 0,-8 0-48 15,-7 0 40 1,-3 0-72-16,-11 8 80 16,-3 4 264-16,-2 6 600 15,0 3-320-15,0 0-176 0,-7 1-368 16,-9 1-520-16,9-10-1464 15,-4-5-4898-15</inkml:trace>
  <inkml:trace contextRef="#ctx0" brushRef="#br0" timeOffset="437489">15958 3615 8873 0,'0'0'3961'16,"0"0"-3673"-1,0 0-288 1,0 0-8-16,0 0-1224 0,0 0-7426 15</inkml:trace>
  <inkml:trace contextRef="#ctx0" brushRef="#br0" timeOffset="437723">16167 3647 5881 0,'0'0'2320'0,"0"0"-279"15,0 0-321 1,0 0-48-16,0 0-743 0,127 111-225 16,-101-83-368-16,1 0-192 15,1-2-16-15,-2-4-128 0,-2-4-352 16,-1-6-1601-16,-7-10-3424 15</inkml:trace>
  <inkml:trace contextRef="#ctx0" brushRef="#br0" timeOffset="437897">16414 3632 8737 0,'0'0'4241'0,"0"0"-2512"15,0 0-721-15,-86 109-368 0,33-13-640 31,4-13-504-31,6-4-4625 0</inkml:trace>
  <inkml:trace contextRef="#ctx0" brushRef="#br0" timeOffset="440546">15955 3102 4000 0,'0'0'3201'0,"0"0"-992"15,0 0-361 1,0 0-24-1,0 0-623-15,0-2-393 16,0 1-224-16,0-1 416 0,13-1-168 0,3 1-288 16,3 2-328-16,4 0-88 15,0 0-128-15,1 0 0 0,8 0-992 31,-8 0-1016-31,-4-4-3793 16</inkml:trace>
  <inkml:trace contextRef="#ctx0" brushRef="#br0" timeOffset="440739">15953 3200 4136 0,'0'0'2153'0,"0"0"-817"16,0 0 1273-16,0 0-801 15,0 0-256-15,0 0-583 0,123-32-657 32,-81 8-312-32,-6 4-1777 15,-7 4-7033-15</inkml:trace>
  <inkml:trace contextRef="#ctx0" brushRef="#br0" timeOffset="442421">16249 4051 3624 0,'0'0'4153'0,"0"0"-2568"15,0 0-209 1,0 0 296-16,0 0-512 16,0 0-728-16,0 0-303 15,34-16-1-15,-20 10-56 0,-2-2 48 16,4-1-120-16,6-2-737 15,-5 3-1303-15,-6-1-2673 0</inkml:trace>
  <inkml:trace contextRef="#ctx0" brushRef="#br0" timeOffset="442799">16249 4051 3224 0,'37'72'2297'0,"-37"-72"-1337"16,0 0-96-16,0 0 160 0,0 0-240 31,0 0-271-31,0 0-153 15,0 0-112-15,0 0 56 0,0 0 160 16,0 0 144-16,5 0 368 0,6 0 24 16,1-8-207-16,4-3-297 15,3-2-208-15,13-11-288 16,-4 1-568-1,-9 4-5698-15</inkml:trace>
  <inkml:trace contextRef="#ctx0" brushRef="#br0" timeOffset="470836">16733 2573 11362 0,'0'0'4433'16,"0"0"-3369"-16,0 4-600 15,2 2-184-15,21 6-112 0,7 4 0 16,9 2 80-16,3 2-24 0,2 0-80 31,-4-2-64-31,0-2-8 0,-9-2-15 16,0-3-57-16,-9-4-553 15,-2-7-1559-15,-7 0-3097 0,-7-5-4593 16</inkml:trace>
  <inkml:trace contextRef="#ctx0" brushRef="#br0" timeOffset="470966">17027 2549 8489 0,'0'0'4089'0,"0"0"-2793"0,0 0-15 0,0 0-17 15,0 0-376-15,-95 130-664 16,63-51-224 0,8-11-792-16,-4-2-4049 15</inkml:trace>
  <inkml:trace contextRef="#ctx0" brushRef="#br0" timeOffset="484234">17094 2873 7953 0,'0'0'2049'0,"0"0"-1041"16,0 0 488-16,0 0 89 15,-128 21-201-15,91-21-464 16,-2 0-256-16,-3 0-264 0,3-10 168 15,1-5-352-15,0-4 32 32,8-5-144-32,-1-6-104 0,10-4 32 15,5-7-32-15,11-1 0 16,5-5-128-1,0 4 32-15,16-6 88 0,10 2-112 0,10-2 24 16,9 3-48 0,8 7-136-16,10 9 88 15,3 13-8-15,4 13-32 0,-12 4 216 16,-5 12-144-16,-6 14 72 15,-10 8 80-15,-11 2 8 16,-8 3 224-16,-9 1 248 16,-9-1 88-16,0 4-8 15,-3-1-143-15,-16-2-177 16,-20 12-232-16,8-12-1489 0,-1-10-4664 15</inkml:trace>
  <inkml:trace contextRef="#ctx0" brushRef="#br0" timeOffset="491075">16065 3293 4152 0,'0'0'2193'0,"0"0"-633"15,0 0 177 1,0 0-73-16,0 0-280 0,0 0-352 0,0 0-319 31,0 0-49-31,0 0-80 16,0 0-144-16,0 0-152 0,0 0-144 15,0 0-64-15,0 0-8 16,0 0-24-16,0 0-40 0,0 0 128 15,0 7-136-15,0 12-8 47,0 7 8-47,3 6 168 16,0 0-48-16,2-2-64 0,-2-6-48 15,1-4-8-15,0-7 0 16,-2-6 24-16,0-5-24 0,1-2 8 31,-3 0 64-31,0 0 56 16,0 0 72-16,0-2 72 15,0-12 72-15,-3-9-240 0,-10-6-48 0,0-6-56 16,-2 0-8-16,2 2-104 16,2 3-112-1,5 9 120-15,4 8-40 0,-1 6 72 0,3 5 64 16,0 2 8-16,0 0-8 15,-3 0 8-15,-1 0 64 0,3 0 24 0,-3 0 48 16,1 4-72-16,-2 1-64 16,-4 6 16-16,2 3-16 15,1-3 72-15,-1 2-72 16,2-3 0-1,5-5-48-15,0-3-128 16,0-2-120-16,0 0-80 0,0 0-64 16,0 0 128-16,0 0-208 15,0 0-336-15,0-3 112 0,5-7 448 16,5-3-137-16,3 2 201 31,1-5 24-31,-2 0-16 0,7-3 216 16,-4 2 0-16,4 0 8 15,-8 5 32-15,4 3 104 16,-7 2-120-16,2 7 80 0,-4 0 368 31,-1 0-103-31,-2 0-1 16,5 5 80-16,-5 3-152 0,4 1-120 15,9 6-168-15,-5-4-376 16,-3 1-4417-16</inkml:trace>
  <inkml:trace contextRef="#ctx0" brushRef="#br0" timeOffset="492507">16330 3413 4384 0,'0'0'4025'16,"0"0"-2936"-16,0 0-601 0,0 0 208 15,0 0-160-15,22 0 656 0,-7 0-376 16,7 0-360-16,3-2 25 16,4-7-25-16,5 4-152 0,1-3-48 15,1 0-128 1,4 2-80-1,-6-1 40-15,-2 2-88 0,1 1 56 0,-8 0-48 16,-2 2 40 0,-5 2-40-16,-5 0-8 0,-2 0 16 15,-5 0-8 1,-6 0-8-16,4 0 8 31,-4 0 72-31,0 0 72 0,0 0 88 0,0 0 72 0,0 0-96 16,1 0-216-16,3 12-72 15,-1 6 72-15,3 6 8 0,4 6 112 31,1 4-112-31,4 2 72 16,-1 2-80 0,4 0 8-16,0-4 48 0,-4-4-40 0,6-2-8 31,-6-7 8-31,-2-3-16 15,-1-6 0-15,-5-6 0 0,-4-2 0 16,3-3 0-16,-5 1 8 16,0-2 152-16,0 0-104 15,0 0 64-15,0 0 288 0,0 0-96 16,0 0-128-16,0 0-96 15,0 2-80-15,0-2 0 0,0 0-16 16,0 3 8 0,0-3 0-16,0 0 72 15,0 0 160-15,0 0-40 16,-12 0 65-16,4 0-113 15,-3 0 72-15,-2 0-24 0,-3 0-184 16,-3 0 48-16,-4 4-48 0,-6 2-8 16,-2 2 88-1,-1-4-80-15,0 1-8 16,3-2 0-16,0-3 72 15,6 0 8-15,8 0-80 16,1 0 0-16,9 0 96 0,-1 0 16 16,4 0-112-1,2 0-88-15,0 0-280 16,0 0-553-16,8-14-847 15,2 0-680-15,-1 0-5354 0</inkml:trace>
  <inkml:trace contextRef="#ctx0" brushRef="#br0" timeOffset="492857">16666 3650 3624 0,'0'0'4193'0,"0"0"-2240"16,0 0-361-16,0 0 608 16,0 0-919-16,0 0-881 0,0 0-120 15,-44 66-136-15,34-45-16 16,2-2 0-16,0-4-56 0,5-4-40 15,-2-3-16 1,5-4 16-16,-5-2 128 16,5 0-96-16,0-2 288 15,0 0 16-15,0 0 32 0,0 0-264 16,0 0-136-16,7 0-232 15,14 0 152 1,8 0 16 0,13 0-264-16,-7 6-1944 0,-6 0-4890 0</inkml:trace>
  <inkml:trace contextRef="#ctx0" brushRef="#br0" timeOffset="526229">4558 3236 9658 0,'0'0'2720'15,"0"0"-1568"-15,0 0-55 16,-1 0-217-16,1 0-432 0,0 0-448 16,0 0-40-16,-5 0-736 15,0 12-1625 1,-1 5-6169-16</inkml:trace>
  <inkml:trace contextRef="#ctx0" brushRef="#br0" timeOffset="526653">4423 4692 8121 0,'0'0'4577'0,"0"0"-3577"0,0 0-575 15,0 0-121-15,0 0-304 16,0 0-473-16,0 0-4079 0</inkml:trace>
  <inkml:trace contextRef="#ctx0" brushRef="#br0" timeOffset="527217">5703 2862 7513 0,'0'0'5585'0,"0"0"-4320"0,0 0-585 16,0 0 616 0,0 0 176-16,0 0-335 15,0 0-513-15,0 0-232 0,0 2-88 16,0-2-32-16,0 0-224 15,0 0 0-15,0 0-48 0,0 0-488 32,0 0-945-32,-8-2-3127 0</inkml:trace>
  <inkml:trace contextRef="#ctx0" brushRef="#br0" timeOffset="527905">6036 4477 11762 0,'0'0'2857'0,"0"0"-2129"16,0 0-520-16,0 0 120 15,0 0 184-15,0 2-288 16,0-2-224-16,0 0-616 0,0-4-2409 16</inkml:trace>
  <inkml:trace contextRef="#ctx0" brushRef="#br0" timeOffset="532174">6684 7213 3672 0,'0'0'2185'0,"0"0"-1105"16,0 0-40-16,0 0 248 31,0 0 137-31,-18 0-225 16,18 0-320-16,0 0-272 0,0 0-64 15,0 0-63-15,0 0-9 16,0 0-112-16,0 2-64 0,0-2 56 0,0 0-56 16,0 0-56-1,0 0 8 1,5 2 128-16,6 0 72 15,2-2-144-15,1 0-80 0,1 0-40 16,-2 0 0-16,-2 0-16 16,1 0-24-16,-1 0-23 0,0 0-65 15,0-4-40 1,-4-2-16-1,-5 2-1529-15,-2 2-7417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09T02:54:23.5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4059 8416 5857 0,'0'0'2504'0,"0"0"-1127"16,0 0-841-16,0 0-16 15,0 0 376-15,0 0 48 16,0 0-328-16,0 0-328 16,0 0-144-16,0 0-64 0,0 0 40 15,0 0 97-15,0 0-65 16,0 0 16-16,0 0-56 15,0 0 32 1,0 0-40-16,0 0-8 16,0 0 40-16,0 0-64 0,0 0 24 15,0 0 40-15,0 0 56 16,0 0 40-16,0 0 8 15,0 0-80-15,0 0 16 0,0 0-48 32,0 0-32-32,0 0 8 15,0 0 0-15,0 0 48 0,0 0-152 16,0 0 8-16,0 0 56 15,0 0-64-15,0 0 0 16,0 0 0-16,0 0-8 0,0 0 8 31,0 6-200-15,0 10-1240-16,0 8-5498 0</inkml:trace>
  <inkml:trace contextRef="#ctx0" brushRef="#br0" timeOffset="13710">20603 17875 7761 0,'-18'-14'2897'0,"2"-5"-1961"0,3-4 160 15,-2-1 0-15,6 0-223 16,4 1-257-16,5 8-200 15,0 0-192-15,0 2-32 0,0-2 72 16,14-4 8 0,1-6-64-16,6-5 240 15,5-8-176-15,-2-6 16 16,10-4-56-1,3-6-32-15,7 1-8 0,4 4-48 0,1 2-64 16,9 7-80-16,3 2 8 0,7 3 1 31,3 2 47-31,3 5-48 16,-1 4-8-16,0 6-40 0,-7 4 40 15,-2 5 0-15,-9 7 48 16,2 2-32-16,-9 0 32 0,-1 0-40 16,-2 2 64-16,-1 9-8 31,1-3-64-31,0 0 8 15,-1 0 48-15,1-2 8 0,2 2 16 16,-3 0 0-16,2 0 184 16,1 4 48-1,3 0-88-15,-3 4-24 0,0 2-88 0,-5 2 32 16,2 0-136-1,-1-2-8-15,1 0 0 16,3-2 128-16,3-2-120 0,-2-2 32 16,5 1-32-16,-4 0-8 15,-2 0 8 1,-2-1 40-16,-5 3 96 0,-4-2 16 15,-7 0-64-15,-6-2 0 16,-6-3-48-16,-4-2-40 16,-1-4 0-16,-6 0 80 0,2-2-88 15,-3 1 8-15,5 1-8 16,-2 0-16-16,3 0 16 15,0 0 0 1,1-2-16-16,1 3 16 16,-2-1 0-16,2 0-16 15,1 0 8-15,1 0-40 0,-1-2 32 16,1 2-40-16,3 0 40 0,-1 0 8 15,3 2-32-15,-6-2 40 32,-1-1 0-32,-1 1 0 31,-3 0-8-31,3 3 8 0,0-3-8 15,0 0 8-15,4 2 0 16,2 0 0-16,-5 2 0 0,1 0 0 16,-3 0 0-16,1 0 0 15,-6-2 0-15,-1 2 0 0,0 0-8 16,0 4 0-16,-2 0 8 0,3 2 8 15,-4 4-8-15,1 0 64 16,-3 2-56-16,3 3 8 16,-3 0-8-1,0-1 8-15,0 3 40 16,0-4-48-16,-4079 3 64 15,8139 1-64-15,-4079-2 96 0,-12 3-88 16,-3 3 40-16,-14-1-8 0,-7 0-32 16,-7 2 40-16,-2-4-56 0,-1-2 8 31,7-2 0-31,-3-4 8 15,4-2-8 1,-1 0 64-16,-3-1-64 0,-4-2 0 0,-6 1 0 16,-2 1 0-16,6-2 0 0,2 0-8 15,4-5 8-15,4 0-8 31,1-3 0-31,5-1 8 16,1-2 64 0,4 2-72-16,-1-2 40 0,3 0-32 0,2 2-8 15,-1-2 0-15,2 2 0 0,6-2 0 16,6 0 0-16,4 0 0 31,3 0 0-31,2 0 8 16,3 0 0-16,-4 0 8 0,-2 0-16 31,2 0 16-31,-3 0 32 0,-2 0-40 0,2 0-8 0,1 0 56 0,-1-2-56 15,0 2 0 1,-1 0 0 0,1 0 0-16,-3 0 0 15,-1 0 0-15,-2 0 0 0,-1 0-16 16,-5 0 8-1,2 0 0-15,1 0-64 0,5-6 56 16,1 1-64-16,4-3 32 16,0-3 40-16,6 3 0 15,-1 1-48-15,0-2 56 16,-1 3 8-16,1-2-8 0,-3 0-8 15,2-2 8 1,1-2 8-16,-3 1-8 0,6-2 0 0,2 5-16 31,4 0 16-31,2 4 0 16,2 1 0-16,-3 0 0 0,0 1 0 15,2 0-8-15,-2 2 0 16,-2 0 0-16,4 0 8 0,-1 0-8 16,-1-2 0-16,3 0 8 31,0 0 8-31,-1 0 0 15,1-2 0-15,0 2 0 0,2-2-8 16,-2 2 0-16,-1-3 0 16,1 0 0-16,-2 1 0 15,1-4 8 1,-4 0 8-16,5 0-16 0,-3-2 0 15,2 4 16-15,3 2-16 16,1 2 0-16,2 2-112 0,-3 0-728 16,-4 0-1016-16,2 0-3690 15</inkml:trace>
  <inkml:trace contextRef="#ctx0" brushRef="#br0" timeOffset="25771">16741 10844 5193 0,'18'0'2600'0,"11"0"-1528"16,12 0-399 0,12 0-9-16,10 0 168 0,5 2 72 0,8 2 56 31,11 0-40-31,21-4-287 0,20 0 23 15,23 0 128-15,-10-2-176 16,-30-4 48-16,-33 2-192 16,-20 2-136-16,5 1-104 15,3 1-48 1,4 0-112-16,-14 0-8 15,-14 0-48-15,-8 0 8 0,-14 0-8 16,-9 0-8-16,-6 0-536 0,-5 0-960 16,-5 0-1153-16,-15-6-7217 15</inkml:trace>
  <inkml:trace contextRef="#ctx0" brushRef="#br0" timeOffset="26040">18180 10740 4913 0,'0'0'6177'16,"0"0"-5561"-16,0 0-424 15,0 0-48-15,146 18-72 0,-104-4 104 16,1 2-16-16,-4 4 144 0,-11-1 104 31,-6 0 200-31,-7 0 201 16,-10-2 263-1,-5 2 152-15,0 1 0 0,-20 3-407 0,-15 7-817 16,-45 25-80-16,11-5-1929 15,-4-6-3856-15</inkml:trace>
  <inkml:trace contextRef="#ctx0" brushRef="#br0" timeOffset="27034">18633 11476 6705 0,'0'0'1848'15,"0"0"-575"-15,0 0 63 31,-141 125 152-31,73-61-7 0,-21 28-193 16,-1-2-376-16,-4 8-80 0,2 4-24 16,13-15-31-16,0 9-145 15,5-6-160-15,11-7-176 0,11-9-112 16,10-14-24-1,11-15 128 1,9-15-152 0,14-15-136-16,4-11-176 0,4-4-592 0,0 0-545 15,4-12-1191-15,4-6-1633 0</inkml:trace>
  <inkml:trace contextRef="#ctx0" brushRef="#br0" timeOffset="27363">17509 12335 10018 0,'0'0'1928'0,"0"0"-1464"15,0 0-280-15,-29 115-120 16,22-70-64-16,-3 1 80 0,4-4 208 31,1-6-16-31,2-4 88 16,0-3 57-16,3-10-113 0,0-4-80 15,0-4-88-15,0-3-128 16,0-3 0-16,9-3 128 16,12-2 144-16,12 0-40 0,9-15-40 15,9-7-200 1,28-16-400-16,-11 8-1425 15,-13 4-4472-15</inkml:trace>
  <inkml:trace contextRef="#ctx0" brushRef="#br0" timeOffset="27901">17273 14504 5977 0,'0'0'3000'16,"0"0"-1239"-16,0 0-657 15,165-36-448-15,-94 14-448 16,6-4 24-16,1-3 96 16,1 1-120-1,-2 0-160-15,-4 5 8 0,-5 2-48 16,-7 8-8-16,-6 8 8 0,-7 5-8 15,-2 0 0-15,-8 7 0 16,-4 8-56-16,-6 2 56 16,-6-5-8-1,-9-7-352-15,-6-3-1456 16,-7-2-4209-16</inkml:trace>
  <inkml:trace contextRef="#ctx0" brushRef="#br0" timeOffset="28201">18092 14119 6361 0,'0'0'1592'0,"0"0"-632"0,0 0 1 31,124 0-505-31,-80 0-240 0,1 0-64 16,-7 0-80-16,-4 0-64 16,-3 0 40-16,-15 0 32 0,-4 3 320 15,-9 0 488-15,-3 3 360 16,0 2 249-16,0 2-529 15,0 2-480 1,0 4-272-16,-8 2-160 16,-2 5 56-16,0 5-112 0,-19 19-296 15,2-5-904-15,-7-1-3761 0</inkml:trace>
  <inkml:trace contextRef="#ctx0" brushRef="#br0" timeOffset="41079">4247 12154 7705 0,'0'0'4193'15,"0"0"-3001"-15,0 0-256 0,0 0 145 16,0 0 95 0,0 0-576-1,0 6-448-15,0 8-88 0,0 10 64 16,0 12 664-16,0 12-280 0,5 15 41 15,-2 10-145-15,-3 6-80 16,0-3-136-16,0-3-112 0,1-13 8 31,3-15-88-31,2-14 0 16,5-13-144-16,6-10-128 0,0-8 136 15,3 0 136-15,7-21 0 16,1-17 0-16,4-12 80 0,0-12-8 31,-1-6-72-31,-5 0-48 16,-4 0 32-16,-6 4 16 15,-4 6 0-15,-7 3-8 0,-5 9 56 16,0 8-24-16,0 6 32 16,-8 5 8-16,-5 10 8 0,0 2 16 31,1 8 8-31,3 3-8 15,2 4-8-15,4 0 16 0,1 0-32 16,-1 13-64-16,0 16-64 16,1 11-8-1,2 12 64-15,0 8 8 16,0 6-8-16,0 1-32 0,8-5 32 31,4-8 0-31,-1-8-32 0,5-12 32 0,0-10-48 16,2-10-48-16,1-10-24 0,4-4 40 0,0 0-192 15,15-30-496-15,-7-4-1201 16,-5 0-3464-16</inkml:trace>
  <inkml:trace contextRef="#ctx0" brushRef="#br0" timeOffset="41769">4686 12399 5049 0,'0'0'3920'0,"0"0"-2879"15,0 0-113-15,0 0-24 16,0 0-400-16,0-5-224 15,0 5 40-15,0 0 136 16,0 0 120-16,0 0 137 0,0 0-129 16,0 0-88-1,0 0-184-15,0 0-104 0,0 0-56 16,0 0-16-1,0 0-48-15,0 0-80 16,0 0 64-16,0 0 0 0,0 0 0 16,0 0 88-16,0 0 32 15,0 0-48-15,0 0-48 16,0 0-88-16,0 0 48 0,0 0-56 31,0 0 0-31,0 0 0 16,0 0 8-16,0 0-8 0,0 0 0 15,0 0 8-15,0 0 40 16,0 0 40-16,0 0-24 15,0 0-48-15,0 0 32 0,0 0-48 16,0 0-8 0,0 0-400-16,0 0-936 15,0 5-1521-15,0 3-5320 0</inkml:trace>
  <inkml:trace contextRef="#ctx0" brushRef="#br0" timeOffset="42969">4823 12420 3136 0,'0'0'2929'15,"0"0"-857"-15,0 0-199 0,0 0-321 32,0 0-224-32,0 0-432 0,-110-40-263 0,91 40-129 15,8 14-448 1,-1 10-56-16,4 8 0 15,7 4-8-15,1-1-72 0,0-8 16 16,6-2 8-16,9-9-16 0,4-6 64 16,0-6-56-1,1-4 64-15,1 0 0 16,-2-6 24-16,2-14-24 15,-1-4-112-15,-3-4-208 16,-9 0-345-16,-3 4 233 0,-5 1 176 16,0 8 144-16,0 2 112 15,0 7 640-15,-8 6 65 16,3 0-137-1,1 6-16-15,4 19-408 16,0 7-136-16,0 5-16 0,0 8 8 16,4-1 0-16,6 2 8 15,-7-2 40-15,-3-1-48 31,0-3-80-15,0-4-40-16,-11-6 48 0,-7-6 72 0,-6-7 8 16,0-6 48-16,-5-7 216 0,-2-4 336 15,4 0 120-15,4-4 112 16,10-12 56-16,5-7-503 31,8-6-289-15,0-12-96-16,24-4 56 0,10-10-64 15,5-5 0-15,3-2-8 16,3 0-521-16,0-15-855 15,-12 18-1104-15,-8 10-2729 0</inkml:trace>
  <inkml:trace contextRef="#ctx0" brushRef="#br0" timeOffset="43339">4967 12040 6065 0,'0'0'4177'0,"0"0"-3505"16,0 0-8-16,0 0 920 15,15 118-95-15,-9-60-545 0,-1 5-464 16,1-3-288-1,1-9-96-15,2-10-80 0,3-11 0 0,-4-12-16 16,3-8-296-16,-4-10-552 16,4 0-521-16,2-12-215 0,0-15-104 31,-4-3-1017-31,3 0 473 15,-1 4 1215-15,-1 7 1017 16,-4 9 593-16,1 10 423 0,-3 0 256 16,3 4 352-16,-2 15 25 15,-2 3-593-15,5 1-272 0,-5-4-288 31,5-2-240-31,2-6-128 0,1-2-120 16,7-5-8-16,-3-2-40 16,4-2-296-1,-6 0-320-15,5 0-136 0,-4-22-680 16,-4 1-985-16,-2 2-303 0</inkml:trace>
  <inkml:trace contextRef="#ctx0" brushRef="#br0" timeOffset="43603">5345 12280 1696 0,'0'0'2296'0,"0"0"-895"0,0 0 55 15,0 0 80 1,0 0 401-16,0 0-281 0,5-14-176 0,-5 14-287 16,0 0-201-16,0 6-240 15,0 18-200-15,0 19-264 0,-7 15-64 16,-6 16 224-16,-6 10 96 15,0 2-151 1,-4-2-233-16,4-9 8 16,2-11 0-16,0-12-112 15,4-12-56-15,3-10 48 16,2-6-48-16,-2-10-184 0,2-14-441 15,-1 0-1039-15,2 0-3185 0</inkml:trace>
  <inkml:trace contextRef="#ctx0" brushRef="#br0" timeOffset="44530">5802 12345 6665 0,'0'0'3201'0,"0"0"-1393"0,0 0-512 15,0 0-368-15,0 0-423 16,0 0-201-16,0 0 704 0,113-38-96 16,-57 11-48-16,6-3 104 15,2 0-423-15,-2-2-225 31,-4 4-32-31,-5 2-120 0,-6 2-64 16,-5 1-104-16,-5 6 96 0,-3 0-96 16,-6 4-24-16,-3 1-304 0,6-8-512 15,-8 1-1169-15,-7 4-3728 16</inkml:trace>
  <inkml:trace contextRef="#ctx0" brushRef="#br0" timeOffset="44799">6430 11855 6905 0,'0'0'4681'0,"0"0"-3937"16,0 0-448-16,0 0 856 0,0 0-263 15,0 0-281-15,123 46-224 0,-92-37-8 16,-4 0 56-16,-4-1 64 15,-9 1-8-15,1-1-88 32,-7 3-72-17,0 2 112-15,-7 0 57 0,-1 6 71 0,0 2-32 47,-4 5-200-47,-17 6-336 0,-33 21-560 16,9-9-1897-16,-7-4-7737 0</inkml:trace>
  <inkml:trace contextRef="#ctx0" brushRef="#br0" timeOffset="45285">5742 12994 7217 0,'0'0'4265'0,"0"0"-3625"16,0 0 360-16,0 0 689 31,0 0-225-31,131 10-280 0,-79 3-256 16,3 0-407-16,9 2-137 15,1-2-168-15,-1 4-136 0,6-2-8 16,-9 4 0-1,-4-4 24-15,-6 2-24 0,-9-4-64 16,-5 0 32 0,-6-5-40-16,-8-2-280 0,-9-3-568 15,-4-3-1057-15,-8 0-3656 16</inkml:trace>
  <inkml:trace contextRef="#ctx0" brushRef="#br0" timeOffset="45562">6629 12952 7297 0,'0'0'1376'15,"0"0"-311"-15,0 0 71 16,0 0 240-16,0 0-64 0,0 0-279 15,0 0-145-15,84 74 24 0,-81-64 16 16,-3 6 112-16,0 4-151 16,-3 10-329-16,-15 9-248 31,-5 3-192-31,-4 1 24 0,-5 0-80 15,-4-9-64-15,-1-10-344 16,-15-18-832-16,12-6-2889 0,11 0-8194 0</inkml:trace>
  <inkml:trace contextRef="#ctx0" brushRef="#br0" timeOffset="46223">7007 11594 7817 0,'0'0'5001'0,"0"0"-3264"15,0 0-953-15,0 0-64 16,0 0 96-16,0 131 120 16,11-65-360-16,0 2-312 0,1-2-119 0,0-10-137 31,0-9 8-31,-1-13-16 15,-4-11 0-15,-1-8-441 0,0-7-663 16,-6-8-784-16,0-10-1249 16,0-10-5137-16</inkml:trace>
  <inkml:trace contextRef="#ctx0" brushRef="#br0" timeOffset="46448">6981 11438 8569 0,'0'0'2217'0,"0"0"-777"31,0 0-48-31,0 0-487 0,0 0-49 16,0 0-256-16,129-36-104 31,-105 36 96-31,-1 14 32 15,-5 6 96-15,-7 2-175 0,-6 6 87 16,-5 6 0 0,0 2-192-16,-12 7-312 0,-7 2-128 0,-12 14-936 0,9-14-1825 15,2-6-6961-15</inkml:trace>
  <inkml:trace contextRef="#ctx0" brushRef="#br0" timeOffset="47255">7357 11821 4945 0,'0'0'1808'16,"0"0"-480"-16,0 0-64 0,0 0-335 31,0 0-177-31,113-73-232 16,-102 54-320-16,-7 0-144 0,-4 6 376 15,0 2 256-15,-21 5-160 16,-4 6-160-16,-4 0-216 0,0 0 25 16,5 17 71-16,6 5 16 31,5 5-168-31,9 5 56 0,4 0 72 15,0 2-16 1,0-4-32-16,14-5-32 0,1-3-96 16,1-5-40-16,2-8-8 0,-4-5-72 15,-1-4-232-15,3 0-184 31,-5-11-481-31,1-16-367 0,-6-7-320 16,1-3-697-16,2-2 617 16,-1 7 1144-16,-1 4 592 0,6 12 328 15,-2 10 792-15,0 6 432 0,1 0 89 16,-4 22-177-1,0 6-216 1,-2 2-335-16,-1 2-337 16,-2-6-88-16,-3-7-24 31,2-6-24-31,-2-7-56 0,0-6 176 0,0 0 328 15,0 0-71-15,0-6-345 0,2-16-472 16,7-12-80-16,-1-10-648 16,5-4-1137-16,3-6-983 0,-3 2-25 15,2-3-1264-15,-1-1 2289 16,-2 0 1504-1,-1 4 344-15,-3 4 488 0,-3 8 872 0,-2 14 1184 32,-3 10-71-32,3 11-377 0,-3 5-575 15,4 0-609-15,4 25-408 16,3 8 288-16,4 14-128 15,2 9-168-15,1 9-167 16,0 4-105-16,-4 3-104 0,4 1-56 31,-2 1-16-31,-3-4 112 0,3-6 128 16,-8-8-88-16,4-9-88 15,-1-13-104-15,0-10 40 16,-6-10 8-16,-2-7-40 0,-3-5 32 16,0-2 128-1,0 0 144-15,-19 0-320 16,-31-25-536-16,5 1-1577 15,-4 0-5128-15</inkml:trace>
  <inkml:trace contextRef="#ctx0" brushRef="#br0" timeOffset="49054">7620 11710 7057 0,'0'0'6217'0,"0"0"-5248"0,0 0-665 16,0 0 296-16,0 0 128 15,105-60-96-15,-66 47-280 0,1-2-200 31,1 5-56-31,-7 7-88 16,-4 3 0-16,-7 0 0 0,-4 20 80 16,-7 10 144-16,-3 10 88 15,-4 4-48-15,-3-2-80 0,1-4 16 16,-1-8-112-16,4-12-96 31,5-8 0-15,1-10 0-16,1 0 56 0,0-12 40 0,-2-15 81 15,2-10-25-15,-8-3-104 16,-4-4-48-16,-1 1-240 0,0 6-553 15,0 6-167-15,-6 5 352 32,6 7 72-32,0 2 112 0,0 4 128 15,0-2 224-15,11 2 72 0,4 2 0 16,2 5 104-16,4 6 96 15,-1 0 120-15,-1 8 272 16,-1 20 88-16,-2 8-112 16,-5 9-128-1,-3-2-168-15,-1-2-168 0,-1-7 40 31,-1-13-120-31,-3-8-24 0,3-7 0 0,-4-6 0 0,4 0 0 16,-2-21 0-16,1-7 0 0,4-10-104 31,0-1-464-31,3-1-40 16,0 3-72-16,2 7 96 15,0 8 216-15,0 8 40 16,-2 8 168 0,1 6 112-16,-4 0 40 0,0 0 8 15,2 15 0-15,-2 0 8 16,1 0 0-16,3-2-8 15,-4-5 0-15,3-2-88 0,-1-6-240 16,-2 0-344-16,3-2-641 16,-6-14 265-16,-2-4 256 0,2 1 216 15,-5-4 328-15,0 1 160 31,0 6 88-31,0 6 512 16,0 8 392-16,3 2 192 0,0 8-240 0,-3 20 257 16,4 9-281-16,-4-1-248 15,1-1-160-15,-1-6-224 16,2-12-128-16,3-6-72 15,-2-11 0 1,0 0-288-16,5-6-120 16,0-18 272-16,2-4-384 0,0-4-64 15,1-1 200-15,0 3 216 0,4 6 160 16,1 8-32-1,0 8 40-15,2 4 168 16,0 4 56-16,-1 0 8 16,0 0-80-16,0 6-16 15,-4-4-128-15,-1-2 40 0,-1 0-32 16,-1-4 88-16,-4-10-96 15,-1-2 0-15,-3 4-8 0,-2 4 48 32,0 5 272-32,0 3 552 15,-9 7-312-15,-2 16-360 0,3 8-128 16,-3 2 152-16,8-6 56 15,-1-5-128-15,4-7-136 0,0-8-8 16,0-3-8-16,0-4-88 31,10 0-88-31,-2-9 8 16,3-12-64-16,4-3-136 0,-5 0-32 15,1 0 232-15,0 4 88 16,-1 6 56-16,-4 4-32 0,1 6 56 0,-4 4 88 16,0 0 40-1,4 4 216 1,-2 12 40-16,1 2-136 15,1 0-112-15,-1-2-136 0,4-8-16 16,1-4-584-16,0-4-208 16,4-2-152-16,-1-16 0 0,-1-4 327 15,3 0 337 1,-3 2 184-16,0 4 112 31,2 4 72-31,-7 8 184 0,3 4 48 0,-3 0 81 0,4 0 23 16,2 2-224-16,-1 2-136 15,5-2 56-15,-2-2-104 0,3-4 0 31,1-14-176-31,2-2 96 16,-4-3 32 0,-3 4 40-16,-6 3-16 0,-2 6 24 0,-7 4 0 15,0 3 640-15,0 3 104 16,-4 0-472-16,-7 0-48 0,0 0-8 31,1 17-72-31,4 3-32 16,-1 3-24-16,6 5 224 15,1 1 72-15,0-3-176 0,8-4-136 16,3-4-24-16,5-4-48 15,2-8-40-15,-2-6-360 0,-1 0-696 16,2-12-672 0,0-12-857-16,0-2-2568 15,1-2 1280-15,-2 5 3185 0,-1 10 728 16,1 3 1928-1,-2 5 505-15,1 5 63 0,-2 0-791 16,1 0-401-16,-1 0-280 16,2 0-440-1,-1-2-223-15,-1-7-113 0,-1-5 40 16,-4-3-40-16,-3 0-120 0,-5 0-80 15,0-1 0 1,-2 6 40 0,-14 3-72-16,-7 5-8 15,4 4 56-15,-4 0-64 0,1 15 0 16,5 12 72-16,1 7-64 15,7 3 456-15,4-1 432 0,5 1-224 16,0-7-104-16,16-6-96 16,7-4-176-16,2-8-159 0,3-6-137 31,-2-4-24-31,3-2-1113 15,-8-3-1927-15,-10-10-6842 0</inkml:trace>
  <inkml:trace contextRef="#ctx0" brushRef="#br0" timeOffset="50424">7160 12968 6129 0,'0'0'5217'0,"0"0"-3689"0,0 0-1064 31,0 0 72-31,0 0 561 16,31 145-329-16,-23-75-456 0,3-1-64 16,-3-3-136-16,2-9-64 15,3-13-48-15,-2-13 0 0,0-14-136 16,-4-11-144-16,6-6-24 15,-2 0-24-15,0-21 208 0,1-10 120 16,1-6 0-16,-2-6 56 16,0-1-56-16,-1-1-64 0,-4 4 64 31,-4 1 104-31,1 3-96 15,-3 8 144-15,0 3 176 16,0 7 240-16,0 8 192 0,0 4 112 16,0 5-183-16,0 2-209 15,0 0-272-15,0 7-104 0,0 16-104 31,8 16-8-31,2 6 0 16,3 6 8-16,0-2 0 0,1-6 64 16,-1-7-56-16,2-10-8 0,-1-8-8 15,1-8 0 1,1-4-16-1,3-6-32-15,-2 0-224 0,0-2-216 16,3-14-273-16,-4-4-255 0,0-4-632 16,-3-14-473-16,-2 8-959 15,-6 0-2874-15</inkml:trace>
  <inkml:trace contextRef="#ctx0" brushRef="#br0" timeOffset="50797">7638 13102 7345 0,'0'0'3057'16,"0"0"-673"-16,0 0-223 0,0 0-817 15,0 0-600-15,0 0-464 32,0 0-168-32,-42 116-24 0,42-87-72 15,0-5-16-15,0-7 0 31,8-6-168-31,10-5-208 0,3-6 24 16,0 0-48-16,3 0 160 0,-1-2 24 16,-1-6 112-16,-1 1 32 15,-6 4 64-15,-4 1-72 0,-4 2-48 16,-4 0 128-16,-3 8 496 15,0 10 144-15,-7 4-496 16,-12 8-144-16,-2-7-1352 16,5-8-4017-16</inkml:trace>
  <inkml:trace contextRef="#ctx0" brushRef="#br0" timeOffset="51257">7914 13117 7841 0,'0'0'2521'31,"0"0"-673"-31,0 0-104 0,0 0-375 16,0 0-673-16,0 0-432 16,0 0-88-16,-98 126-80 15,98-92-32-15,0-6-56 0,13-4-8 16,6-6 0-16,0-8 0 15,-2-4 0-15,-3-6 8 0,5 0-8 16,-4-14-8 0,1-12-208-16,-5-4-384 15,-2-7-192-15,-5 1-104 16,-2 2 359-16,-2 6 337 0,0 11 200 15,0 6 657-15,0 11 919 16,0 0-440-16,0 15-576 16,0 11-424-1,0 2-128-15,11-1 0 0,2-4-8 16,2-7 0-16,-2-10-392 15,0-6-592-15,-1-8-920 0,0-16-969 16,-7-4-3176-16</inkml:trace>
  <inkml:trace contextRef="#ctx0" brushRef="#br0" timeOffset="51594">8010 12817 6313 0,'0'0'4105'16,"0"0"-3281"-16,0 0 800 0,35 103-55 31,-17-40-225-31,-2 5-360 15,2-4-392-15,-9-8-272 16,1-14-112-16,1-14-160 0,-6-15-40 16,2-8-8-16,1-5-544 15,-2-5 8-15,2-16 256 0,5-7 32 31,2-2-232-31,-2 4 0 16,4 5 280 0,-4 8 72-16,0 7 56 0,3 6 72 0,-9 0 48 0,-1 8 312 15,-6 14 360-15,0 3-56 16,0 5-168-1,-13 2-96 1,-4-2-224-16,-1-3-120 0,5-7-56 16,3-10-672-16,9-10-1112 15,1 0-1361-15,0-14-4617 0</inkml:trace>
  <inkml:trace contextRef="#ctx0" brushRef="#br0" timeOffset="51741">8312 13086 7057 0,'0'0'3009'0,"0"0"-905"0,0 0-640 15,0 0 1-15,45 10-209 0,-40 9-472 16,-1 0-392-16,-2 1-392 16,-2-3-920-16,0-9-2945 0,0-6-3800 15</inkml:trace>
  <inkml:trace contextRef="#ctx0" brushRef="#br0" timeOffset="51894">8312 13086 8369 0,'45'-137'4249'0,"-45"137"-3601"16,0 0-440-16,0 0 216 15,8 0-167-15,0 0-257 0,6-17-617 16,-6-3-2071-16,-1-2-3978 0</inkml:trace>
  <inkml:trace contextRef="#ctx0" brushRef="#br0" timeOffset="52211">8420 12641 7057 0,'0'0'3233'0,"0"0"-2025"16,0 0 768-16,24 125-295 15,-14-57-617 1,-2 8-440-16,3-3-64 15,0-5-64-15,1-17-200 0,2-12-224 16,-1-16-32-16,0-12-40 16,0-11-384-16,1-2-184 0,-1-24-256 31,0-12-400-16,0-5-129-15,2 1 497 0,-6 6 592 0,1 10 184 16,-3 10 80-16,-1 12 224 16,-1 4 632-16,0 4 489 0,-2 20-57 15,5 4-336-15,-6 2-280 31,4-6-280-31,-6-6-272 16,3-7-120-16,-1-11-1008 0,0-11-1160 16,-2-14-617-16,0-7-2216 0</inkml:trace>
  <inkml:trace contextRef="#ctx0" brushRef="#br0" timeOffset="52360">8655 12785 4640 0,'0'0'6418'16,"0"0"-4898"-1,0 0-848-15,0 0 745 0,0 0-425 16,0 0-648-1,0 0-344-15,28 111-144 0,-22-95-1841 16,-6-4-2648-16,2-6-632 16</inkml:trace>
  <inkml:trace contextRef="#ctx0" brushRef="#br0" timeOffset="52830">8655 12785 600 0,'62'145'3000'0,"-54"-147"41"0,3-6-521 0,5-2-607 0,-1-4-313 15,3-2-560-15,1-2-431 0,-4-2-353 16,2-1-128-16,-4 4-128 31,-3 0-48-31,-4 8-593 16,-4 5-255-16,-2 4 320 0,0 0 128 15,0 13-64-15,-2 12 312 16,-6 5 200-16,5-2 848 0,3 0 120 16,0-4-95-16,0-8-441 31,0-5-312-31,7-8-64 0,2-3-56 15,-1-4-136-15,4-20-96 16,-3-6-593 0,-1-4-615-16,4 2 392 0,-7 6 728 0,1 9 320 15,2 8 760-15,-5 9-96 31,2 0 536-31,2 0 113 0,1 11-169 16,0 4-232-16,0 0-536 0,2-4-280 16,-2-5-96-16,3-6-640 15,-3 0-960-15,3-15-833 0,5-6-71 16,-4-3-529-1,-1 1 1657 1,0 8 1376-16,2 6 760 0,0 9 1472 16,2 0-223-16,-1 9-145 15,-1 8-183-15,2 4-545 0,-4-4-480 0,0 0-384 31,-1-8-272-31,1-5-80 16,-1-4-1232-16,8-11-1353 16,-10-12-2040-16,3-1-2703 0</inkml:trace>
  <inkml:trace contextRef="#ctx0" brushRef="#br0" timeOffset="53106">9324 12607 4624 0,'0'0'2009'16,"0"0"-505"-16,0 0-191 0,0 0 167 15,0 0 136-15,0 0-392 16,0 0-311-16,0 0-177 15,0 0-280-15,7-20-336 0,-7 81-112 16,-7 33 104-16,-4 36 40 31,-4 40 104-31,-6 17-104 0,-1-2-40 16,1-19 96-16,-2-28-104 15,7-30-32-15,5-32-24 16,9-27 8-16,2-19 152 0,0-4-72 16,0-4-128-16,0-4 0 15,0-12-8 1,2-6-400-16,-2-32-984 0,0-10-633 15,0-5-7593-15</inkml:trace>
  <inkml:trace contextRef="#ctx0" brushRef="#br0" timeOffset="62406">9658 12761 8313 0,'0'2'2577'16,"0"-2"-1729"-16,0 0-248 16,0 0 520-16,0 0-135 0,0 0-441 31,0 0-344-31,0 0-136 15,0 0-56-15,0 0 112 16,0 0 104-16,0 0 80 0,0 0-56 16,0 0-56-16,0 11-192 15,0-2-736-15,0 1-5810 0</inkml:trace>
  <inkml:trace contextRef="#ctx0" brushRef="#br0" timeOffset="64080">10075 12482 6873 0,'0'0'2360'0,"0"0"-1383"0,0 0 447 15,0 0 360-15,0 0-383 0,0 0-521 16,0 0-344-16,0 0-232 15,0 0-112 1,0 0-80 0,3 0-104-16,7 0 8 0,9 9 40 15,2 1 96-15,12 5 216 16,4 2-24-16,5 3-88 0,3 2-64 15,-1 0-64-15,-1-2-40 16,-6-2-32-16,-1-2-40 31,-9-4 24-31,-1-1-40 0,-10-3 0 0,-4-5 0 16,-4 1 16-16,0 0-8 15,-5-4 0-15,0 2 0 0,-3-2 40 16,0 0-40-16,0 0 57 16,0 0 7-1,0 0-16 1,0 0-56-16,0 0-161 0,-16-12-1047 15,0-2-1280-15,-2 0-3474 0</inkml:trace>
  <inkml:trace contextRef="#ctx0" brushRef="#br0" timeOffset="64420">10390 12335 6105 0,'0'0'2928'0,"0"0"-1495"0,0 0 215 0,0 0 264 0,0 0-551 15,0 0-489-15,0 0-256 16,-50 134-72-16,39-94-48 15,4-2-192-15,-4-6 64 0,4-6-191 32,-1-2-81-32,3-4-24 15,-1-4-72-15,1 1 96 0,-3-4-80 16,0 0 32-16,2-4 8 0,-1-3-56 15,2-6-208 1,-1 0-673-16,-1 0-1999 0,1-11-10899 0</inkml:trace>
  <inkml:trace contextRef="#ctx0" brushRef="#br0" timeOffset="73652">10220 11057 5873 0,'0'0'4409'0,"0"2"-3337"32,0 16-624-32,0 11 168 0,0 3 456 15,2 0-391-15,-2-2-305 16,3-7-152-16,-3-5-88 0,2-8-8 15,-2-1 64-15,0-7-80 16,0-2 288-16,0 0 424 31,0 0 80-31,0-13-256 0,0-11-448 16,0-10-192-16,0-8 0 15,0-1-8-15,0 0 0 0,0 9-8 16,5 10 16 0,6 10-96-16,2 12 24 0,6 2-88 15,2 8 0 1,2 16 104-16,-4 8 48 0,-3 2 80 15,-4 0 96-15,-3-8-40 16,-4-3-32-16,0-12-48 0,-3-5-56 16,1-4 16-16,-3-2-8 15,2 0 88 1,-2-19-96-1,0-11 0-15,3-9-8 0,-3 1-216 0,0 4 56 16,1 11-16-16,6 12 176 16,-1 11-280-16,7 0 56 0,3 11 112 15,2 12 120-15,5 1 8 31,-7-2 96-31,-2-2-16 0,1-8-88 16,-5-4 16-16,-1-6 64 16,-1-2-80-16,-3 0 8 0,2-11 192 15,-4-8-8-15,2-1-136 16,-4 0 24-16,-1 6-72 31,2 4 8-31,-2 6-16 0,0 2 48 16,0 2-48-16,0 0 0 15,0 0-152-15,0-2-808 0,0 2-1768 16,0 0-3570-16</inkml:trace>
  <inkml:trace contextRef="#ctx0" brushRef="#br0" timeOffset="74117">10721 10912 5977 0,'0'0'3024'0,"0"0"-735"0,0 0-593 16,0 0-7-16,0 0-841 0,-84-9-168 16,68 20-144-16,5 12-184 31,6 5-216-31,-2 2-56 0,7 2-80 15,0-6 8-15,0-5-8 16,0-6-16-16,8-7-56 0,-1-4 64 16,-1-1-48-16,1-3 56 15,-1 0-8-15,5 0 8 31,1-11-8-31,-6-3 8 0,6-4-16 32,-6-3-56-32,0 2-56 15,-2-3-208-15,-4-6-496 0,0 6-1545 0,0 2-3704 16</inkml:trace>
  <inkml:trace contextRef="#ctx0" brushRef="#br0" timeOffset="75535">10792 10833 3992 0,'-6'-4'2665'0,"-2"2"-481"15,-1 2-167-15,0 0-65 0,-1 12-992 16,4 14-519-16,1 4-145 15,2 0-192-15,3-2 72 16,0-8-152-16,0-8-24 0,0-6-8 16,8-4-112-16,1-2 64 15,-1 0 0 1,0-19 48-16,-3-6-80 0,2-8 40 15,-6-3-104-15,-1 0-177 16,0 0 121-16,0 2 160 16,0 2 48-16,0 6 0 0,-4 4 112 15,-1 6 209 1,5 8 119-1,0 8-144-15,0 0-296 0,1 18 24 0,17 16-24 16,1 9 176-16,1 2-40 16,-1-1-128-16,4-7 120 15,-10-9-56-15,4-10-24 0,-2-9-40 31,-2-6-8-15,-3-3-24-16,-2 0-64 0,1-12-16 0,-5-11-24 16,2 0 0-16,-6-5 0 15,0-2 32-15,0 3 88 0,0 5-48 16,0 7 40-16,-8 4 16 31,2 7 16-31,1 4 368 0,1 0-160 31,4 11-224-31,0 4 0 0,0 0 8 0,0-4-8 31,0-5-88-31,2-4-56 0,8-2-32 16,-2 0-160-16,0 0 184 16,3-11-72-16,-1-4-105 0,1 5-23 15,-1 6 120-15,1 2 96 16,-1 2-8-16,-2 0-112 0,0 4 184 15,-5 4-16-15,2-2 80 0,0-4 8 16,1-2-8 0,-1 0-64-1,3-2-40-15,4-14 64 16,1-2-208-1,-2-1-80-15,3 2 112 0,-4 3-8 32,-2 4 160-32,-5 4 64 15,-3 4 8 1,0 0 464-16,0 2 200 15,0 0-192-15,0 0-16 16,0 0 200-16,0 12-367 0,0 8-145 16,0 6-136-16,0 1 32 15,4-6-40-15,4-3-48 0,3-4 48 16,0-5 0-16,1-9-120 15,-1 0-169-15,0-2-311 0,1-17 88 16,-4-7-824-16,-2-2-264 16,-1 0 63-16,-3 3 745 15,-2 2 552-15,0 9 240 0,0 4 624 16,0 10 776-16,0 0-335 15,0 0-729-15,0 16-232 0,4-2-40 16,3-2-64-16,4-4-240 31,0-4-264-31,-4-4-312 0,3 0 79 16,-4-6 177-16,-1-6-88 0,1 0 8 15,2 0 640-15,-3 2 224 16,7-2 64-16,2 0-24 0,1 0-104 16,1-3-144-16,-2 4-16 15,1-1-200-15,-5 1-496 16,-2 2-272-16,-7 1-120 0,-1 0 559 15,0 1 481 1,0 1 48-16,-5 3 1033 16,-1-1 591-16,3 4-96 0,-2 0 153 15,5 7-569-15,0 16-368 16,0 3-128-16,0 4-176 15,0 2-136-15,0-4-104 0,1-6-152 32,6-4-48-32,3-8-768 0,-2-4-640 15,5-6-448-15,8 0-953 16,-7-12 208-16,4-2 49 0</inkml:trace>
  <inkml:trace contextRef="#ctx0" brushRef="#br0" timeOffset="75797">11572 10670 600 0,'0'0'1584'0,"0"0"-384"31,0 0-264-15,0 0 1-16,0 0 31 0,0 0 80 0,0 0-176 15,0 0 152-15,50-72-175 16,-50 64-209-16,-3 2-64 0,-5 2-240 31,0 1 16-31,-2 3-192 0,0 0 120 16,-1 5-8-1,0 11 136-15,4 4 8 0,4 4-136 0,3 0 49 16,0 2-201-16,10-4-24 16,9-1-8-16,4-6-88 15,-1-3 0 1,6-3 8-16,1-8-16 15,11-1-64-15,-3-3-1273 0,-9-10-3144 16</inkml:trace>
  <inkml:trace contextRef="#ctx0" brushRef="#br0" timeOffset="75936">11971 10690 11522 0,'0'0'1504'0,"0"0"-1504"16,0 0-896-16,0 0-2145 0</inkml:trace>
  <inkml:trace contextRef="#ctx0" brushRef="#br0" timeOffset="88914">10968 12783 6993 0,'0'10'2897'0,"-3"5"-2009"16,-13 5-400-16,-7 5 536 0,-3 5 256 15,-1 3-167-15,-10 0-201 16,-2 1-176-16,-3-2-320 0,-3 0 160 15,-2-2 120-15,0 0-224 0,-3 0 1 16,0-3-41-16,1 1-352 16,-4 2 112-16,3 0-96 0,-6 4-96 15,-1 3 160 1,-1-1-152-16,-3 0 40 16,-7 0-40-16,-3-2 48 15,0-2-56-15,1-4 8 16,4-1 40-16,6-5-40 0,4-5 0 15,7 0 40-15,7-4-40 16,5 0-8 0,6-5 8-16,-3 2-8 15,4-5 0-15,-1 2 64 16,0-1-56-16,-6 0 0 15,2-2-8-15,-7 0 8 0,0-1 0 16,-7 0 0-16,3-1 0 16,-5 2-8-16,5 0 0 0,4 2 0 31,0 0 0-31,3 0 0 15,2-2 0-15,-2 2 0 0,5 0 40 16,-6 2-40-16,1 3 0 16,-1 0-8-16,-2 5 0 0,0 0-8 15,-4 7 16-15,-2 0-8 16,-4 3-64-1,-1 4 8-15,-2 0 8 16,0-2 56-16,-5 1 0 16,5-3 0-16,5-2 8 0,0-4 40 0,5-2 40 15,-2-2 32-15,5-4 112 16,2-2-160-1,-2-2 0 1,2-4-24-16,-6-2 24 0,3-2 96 16,-1 0-112-16,-1 0 56 15,-2 0-104-15,0 0 80 0,2-2-88 16,-7-2 16-16,9 2-8 0,-2 0 0 31,3-2-8-31,3 0-8 16,8 0 8-16,-4 0-8 31,6-2 0-31,3-2 0 0,-2-2-64 15,6-2 24-15,-1-4-104 32,4-5 152-32,2 0 0 0,0-7-96 15,4-2-24-15,-3-4 48 16,6-2 24-16,0-1 40 15,4 1-8-15,-1-2-80 0,1 0 88 0,1-3-56 16,0 2 64-16,0-1 0 16,4-3 0-16,1 1 0 0,0-1-8 15,0 0 0-15,0-1 0 16,0 0 8-16,5-2-8 15,3-3 8-15,1 0-8 0,-1-2 0 16,2 4 8-16,-2 2 0 16,2 7 0-16,-5 6 0 15,-2 8-16-15,2 4 16 16,0 2 0-16,1 2-8 15,1 0-8-15,2-2-56 32,-1 0 72-32,4-2-8 0,-1-1 8 0,0 0-8 0,1-3 8 15,-1-3-8 1,-3-1 8-16,3 2-8 15,1 2 0-15,-1 1 8 32,0-2-8-17,2 3 8-15,-2 3 0 0,2 2 0 0,0 3-48 16,-2 0 0-16,6 4 32 15,-4-3 32-15,4 4-24 0,1-1 8 16,5-3-8-16,-2 4 8 16,3-3 0-16,0-1 0 0,5 4-8 15,0-4 8-15,5 3 0 31,0-1-8-31,0 0 8 0,5 1-8 16,3-1 8-16,-7 0-72 0,6-1 72 16,-1 1 0-16,0-2 40 15,-1-2-40-15,6 0 0 0,-3-1-48 16,-3 2 48-1,3 2 8 1,0 3 40-16,0 0-64 16,0 1 32-16,3 0 16 0,5 1-24 0,0-4-8 15,1 1 8-15,-6-3 0 16,-3 2 0-16,-4-3 0 0,1-2-8 31,-2 0 8-15,4 0 0-16,-1-3 0 0,2 2 0 15,0-2 8-15,0 2-8 0,0 0-8 16,0 4 8-16,-5-2-8 0,0 4 0 15,4-1 0-15,-7-1 0 32,1 4 0-32,2-4 0 15,-1 1 0-15,3 1 8 0,-2-2-8 16,-3 5 0-16,0-1 8 15,-2 0-8-15,2 3-8 0,-4-4 8 16,0 2 0-16,-1 0 0 31,3-2 0-31,-3 2 0 16,2-1 0-1,-1 4-8-15,4-3 8 0,3 2-8 0,5-2 8 0,2-2 0 16,4-2-8-16,-2-1 8 0,0 2 0 16,0-1 0-1,-4 3 0 1,-4 2 0-16,-4 1 0 15,0 2 0-15,-1 2 0 16,-4 0 0-16,3 2 0 0,-3 0 0 16,-2 0 0-16,1 0 0 0,-1 0 16 0,2 0-16 15,-3 0 8-15,3 0 0 31,0 0 8-31,-1 0-16 16,-2 0 8-16,1 0-8 31,-1 0 8-31,1 0-8 0,-1 0 0 0,2 0 0 0,2 0 0 0,-5-2 8 16,4 2 0-16,-2-2-8 31,-1 0 8-31,1 2-8 0,1-3 8 16,-2 3-8-16,1-2 0 15,-1 2 8 1,2 0-8-16,-4-2 8 0,0 0-8 0,-1 2 0 15,1-2 0-15,-6 2 0 32,-1 0 0-32,1 0 0 0,-2 0 0 15,-1 0 0-15,-4 0 0 16,0 0-8-16,1 0 8 0,2 0 0 15,-1 0-8-15,2 6 0 16,4 1 0 0,0 1 0-16,-2 0 0 15,-3 1 0-15,4 0 8 0,-4 1-8 16,-1 1 0-16,0 0 8 15,-1 1-8-15,-1 0 8 0,0 0-8 16,-3 2 8 0,4-2-8-16,-6 0-8 15,4 2 8-15,-4-2 0 16,-1 0 0-16,1 2 0 0,-4 2 8 15,1 2 0-15,-1 3 0 16,-2-2 0-16,0 3 8 0,0-1 8 16,0-4-16-1,0 0 8 1,0-2 0-16,0 0-8 0,0-1 8 15,0 0-8-15,0 2 8 16,0-2-8-16,0 2 0 0,0 0 0 16,0 2 8-16,0 0 0 15,-2-2-8-15,-1 0 8 31,3 0-8-31,-2 0 0 0,2 0 8 16,-6 0-8-16,4 3 0 16,-2-2 0-16,-1 4 0 0,0-2 0 15,-2 1 0-15,3 1 16 16,-1-6-8-16,-2 4-8 15,2-6 8 1,-3 4 0-16,2-3-8 0,-1-2 8 16,3 0 0-16,-1-1-8 15,-3 2 8-15,1 1 8 0,-1 0-16 16,2 2 0-16,-2 4 0 15,3 1 0 1,-7-2 8 0,1 3-8-16,3 1 0 0,-3-2 0 0,-1 1 0 15,1-1 0-15,-2 0 0 16,2-1-88-16,1 1 88 15,2-4-16-15,0 2 8 0,0-2-40 32,2 0 48-32,-1-4 0 15,2 0 0-15,4-5 0 0,-3-2 0 16,4-4-16-16,0-1 16 15,0-1 8-15,0 0-8 0,0 0 8 32,0 0 80-32,0 0 64 15,0 0 16-15,0 0 32 0,0 0 24 16,0 0-16-16,0 0-16 15,0 0-104-15,0 0 80 16,0 0-104-16,0 0-56 0,0 0 0 31,0 0-8-31,0 0-88 16,-6 0-392-16,1-1-576 0,-3-7-3257 0</inkml:trace>
  <inkml:trace contextRef="#ctx0" brushRef="#br0" timeOffset="97345">10051 11516 3808 0,'0'0'1993'0,"0"0"-825"0,0 0-56 16,-7 4 441-16,7-4-9 0,0 0-464 15,0 0-328-15,0 0-64 16,-1 0-23-16,1 0 143 15,-4 0-128 1,4 0-208-16,-1 0-88 16,-2 0-40-16,1 0-40 0,-3 0-56 15,-1 2 88-15,-1 0-232 0,1 0-32 16,-1 0 24-16,2 0-16 15,-1-2 16 1,0 2-48 0,-4 3-48-16,2-3 152 0,-3 2-96 0,-4-1-48 31,2 1 137-31,-3 2-41 0,-2 3 16 0,-1-1-32 0,-5-1 112 15,-1 1-72-15,-2 1 40 32,1 1-88-32,-1-3-16 15,-1 3-16-15,-3 1 8 0,1 0 16 16,-6 2-8-1,1 1 0-15,-1-1-48 0,-3 4 112 0,4-4-16 16,-2 4-8-16,-2-2-24 31,2 4-64-31,-2-3 40 0,4 0-48 16,-1 0 0-16,0 0 0 31,3-2 64-31,-3-2-72 0,4 0 0 16,-1 0 0-16,3 0 8 15,-1 1-8-15,2-2 0 16,2 3-8-16,1 0-40 0,0 2 48 15,0-1 48-15,3-2-48 0,-6 0 0 16,5-2-16-16,-3 1 16 0,-2-1 16 31,4-3 24-31,-4-1-40 0,5 2-8 16,0-3 8-1,6 0 0-15,0 0 0 0,2-1 8 16,2-1-8-16,-2 3-8 16,3-1-40-16,-5 0 48 0,2-2 0 0,-4 1 8 15,-2 0-8 1,-1-3-48-1,-6 2 8-15,0 0 40 16,-7 0 48-16,1 2-8 0,-4 1-40 16,2 2-48-16,1 1 40 15,1 0 8-15,1 0-8 0,5 2 0 16,0-2 8-16,3 0 0 31,-1 0-8-31,1 0 0 0,-2-1 16 16,2 0-8-16,1 3 0 15,0 0 0-15,0 0-8 0,-3 1 8 16,4-2 0-16,0 1 48 15,-1-1-48-15,3-2 0 32,-2-1 0-32,-2 0 0 0,6-1 0 15,-2-3 0-15,-2-4 48 16,1 0-48-16,-1 0-16 0,3 0 16 15,-5 0 0-15,2-8 0 0,1 1 8 16,-6-1-8 0,5 4-96-1,-4 1 96-15,2-1 48 0,2 2-40 16,-2 0-8-16,5 0 0 15,-3-1 0-15,2 1 0 0,1 0 0 16,0 0-16 0,-2 2-40-16,0-2 56 15,2 2-8-15,0 0-64 31,0 0 64-31,4 0-80 0,0 0 88 0,-2 0-8 0,5 0-96 16,-3 0 104-16,6 0-16 0,-7 0-56 31,2-6 24-31,2-1 0 16,-4-2 48-16,2 1-8 0,0-2 8 15,-1 1 0 1,1-4-8-16,-1 1 0 0,-3-2 8 0,1-2-72 16,-4 0 64-16,-1-4-40 15,0-4 32-15,-1-4 8 31,3-4-88-31,2-2 48 0,6-2 40 16,3-3-64-16,3-1 0 16,3-1-32-16,5-4-8 0,-5-1 56 15,3 4 48-15,2 4-8 16,0 4 8-16,-1 4 8 15,1 3 0 1,0 1-8-16,0 1 8 0,0-3-8 16,0-4-8-16,8-3-64 15,8-3 80 1,3-2-64-16,7-5 64 0,2 2-8 0,5-1 0 15,5-1 8 1,0 0-8 0,6 0-56-16,0 3 64 0,-1 4 64 0,4 1-56 15,-2 5 0-15,0 2 0 16,-1 1 0-16,3 1 0 15,0-2-8-15,3-2 0 0,-2 2 48 32,1 0-48-32,2 2 8 15,4-3 80-15,2 1-24 0,3 2-64 16,3-2 72-16,-2 4-72 15,2 0 0-15,0 1 8 0,1 4-8 32,3-1 0-32,4-5 8 15,1 1 0-15,1-4-8 0,3 0 8 16,-5 0 40-16,0 2-40 15,-6 4-8-15,-1 6 8 16,-1 2 0-16,2 6-8 0,-4 0 0 16,2 0 8-16,-1-2 0 31,4-2 0-31,-5-6-8 0,4-3 48 15,-7 2-40-15,2-3-16 0,-2 1-8 16,-5 1 16-16,4 1 0 16,1 0-8-16,-2 3-8 0,2 0 8 15,1 2 8 1,0 2 0-1,4-2 0-15,-3 0 0 0,5-2 8 16,-2 0 0 0,0 0 0-16,-4 0 64 15,-4 2-24-15,-3 2 16 16,-5 0-56-16,0 4-8 0,-5 1 48 15,0 2 24 1,1 3-56-16,-2 0 32 0,2 0-40 0,-7 2-8 16,4-2 8-16,-4 2-8 15,2 0 56-15,-5-3-48 0,2 3-8 16,-1-1-8-16,-3 1 8 31,3 0 0-31,0 2 0 16,1 0 8-16,-3 0-8 0,6 0 0 15,-5 0-8-15,1 2 8 16,-1 3 0-16,-1 4 8 0,4-3-8 15,-1 0 0-15,2 0 0 32,-1-2 8-32,-1-1 0 0,1 2-8 15,-1-3 0 1,2 0 0-16,-3 0-64 0,2 0 64 15,-1 0 48-15,1 2-48 0,-1 0 8 0,-1 3 24 16,2 2-32 0,-2 1-16-1,-3 0 16-15,-1 0 8 0,-2 0 0 16,1 2-8-1,-3 0 0-15,1 0 8 0,-3 1 0 16,-1-2 0-16,-1 3-8 0,1-2 8 16,-4 2 8-1,1 1-8-15,2-2-8 16,-5 4 8-16,0-4 0 0,-4 2 0 15,2-2-8-15,-2-1 16 16,0 1-8-16,-2 0 32 16,0 0-32-16,1-3-8 0,-4 1 0 31,1 0 0-31,-1 1 8 0,-1-1 0 15,-2 4 0-15,1-2 8 16,-3 6 32-16,1-1-40 16,0 2-8-1,-4 0 8-15,5-2-8 0,-3-2-8 0,3 1 8 31,-5-2 8-31,0-1-8 0,0 2 16 16,0 3-8-16,0-2 56 16,-7 4-56-16,-9 3 64 15,-3-1-24-15,-9 5-48 16,2 1 8-16,-4 1 0 0,1 2 88 15,-4-2-96 1,3 2 0-16,-1-4 8 0,-3-2-8 16,3-2 8-16,-2-1 32 15,-6-2-32-15,0 0 40 16,-6-1-48-16,-4 3 0 15,-2 2 16 1,-1 3-8-16,-1 2-8 16,1 2 0-16,5-2 0 0,0-2-16 0,5-2 8 15,2-4-64-15,3-4 24 16,1-3-88-16,2-4 80 15,1-1 0-15,0-2 56 0,-1 3 0 32,5-2 0-32,3 1-8 15,-1 5-64-15,-1-2 64 0,4 4-32 16,0-2 32-16,3 2 0 15,-2-4 0-15,-2 2-24 0,4-4-16 16,-5 2 56-16,-3-3-8 31,4-1 0-31,-5 2 72 0,1-1-72 16,0 2 8-16,0 2-16 15,-2 0-56-15,3 2 64 16,-1-2 64-16,5 2-64 0,-2-4-8 16,4-2 8-16,-1 0 0 31,4-4 8-31,-2 2-8 0,-2-2 0 15,5-1 0-15,1 0 0 0,2 1 0 16,-1 0-16-16,0 2-56 16,1 1 16-16,1 0 48 15,1-1-40 1,3 1 48-16,-1-3-104 15,-1-2 56-15,4-1 40 0,2-1 8 16,4-2 0-16,-1 2 0 16,3-2 8-16,0 0 48 0,-3 0 40 15,0 0-24-15,1 0-24 0,-1 0 32 31,0 0 32-31,-2 0-32 16,3 0 0-16,0 0-32 16,2 0-40-16,0 0-8 0,0 0-224 15,-3 0-464-15,0 6-1401 0,1-2-4920 16</inkml:trace>
  <inkml:trace contextRef="#ctx0" brushRef="#br0" timeOffset="99683">9893 13237 7497 0,'0'0'2257'16,"0"0"-1585"-1,0 0-120 1,0 0 288-16,0 0-112 0,4 0-360 15,1 0-288-15,3 0 0 16,10 2 384-16,-2 8 169 0,7 2-73 16,1 2-32-16,2 2-208 0,0 0-160 15,-2-2 80 1,-5 0-40-1,-1 0-88-15,-7-4-32 0,-1-4 64 16,-7-2 40-16,4-2-16 16,-7-2-16-16,-4073 0 120 0,8146 0 80 15,-4070-8-32-15,8-48-320 16,-3 3-1024-16,0 0-4113 0</inkml:trace>
  <inkml:trace contextRef="#ctx0" brushRef="#br0" timeOffset="111163">9923 3184 6001 0,'0'0'4073'0,"0"0"-2705"0,0 0 256 16,0 0 129-16,0 0-385 15,0 0-408-15,0 0-360 16,0 0-272-16,0 0-80 0,0 0 24 15,0 0-31-15,0 0-73 16,0 0-48-16,0 0-64 0,0 0 0 16,0 0-40-1,0 0 56-15,0 0-16 16,0 0-40-16,0 0 40 15,0 0-8-15,0 0 0 0,0 0-32 16,0 0 40 0,0 0-48-16,0 0 64 0,0 0 40 0,0 0 40 31,0 0-8-31,0 7-136 15,0 10-8-15,-3 11-56 0,-5 12 56 16,6 7-8-16,-3-2 16 16,5 0-16-16,0-9 8 15,0-8-8-15,0-3-16 0,0-10 24 31,0-4 8-31,0-5 40 16,0-3-40-16,-3-3 0 0,3 2 40 16,0-2-40-16,0 0-8 15,0 0 0-15,0 0-8 0,0 0-56 16,0 0-48-16,0 0 0 15,0 0 16 1,3 0 16 0,9 0 8-1,10-7 72-15,6-4 56 0,1 1-56 16,3-1 0-16,-3-2 8 15,0 1 40 1,-4 3-32-16,-1-2 32 0,-6 1-40 0,-2 2 40 0,-3 2-40 16,-4 0-8-1,-2 2 8-15,-2 0 0 0,-1 2 0 0,-2 0 8 31,-2 2-16-31,2 0 8 16,-2 0 8-16,0 0 32 0,0 0-40 16,0 0 0-16,0 0 48 15,0 0-8-15,0 0-40 0,0 0 56 16,0 0-56-16,0 0 40 15,0 0-40-15,0 0 0 0,0 0 40 16,0 0 16-16,0 0-56 31,0 0 56-31,0 0-56 16,0 0 88-16,0 0-48 0,0 0-40 15,0 0 0-15,0 0 0 16,0 0-8-16,0 0-40 0,0 0-264 16,0-4-472-16,0 0-1897 31,0-1-8001-31</inkml:trace>
  <inkml:trace contextRef="#ctx0" brushRef="#br0" timeOffset="112157">10104 3281 2272 0,'0'0'1352'0,"0"0"-520"16,0 0-103-1,0 0-33-15,0 0-56 16,0 0-304-16,0 0-48 0,0 0 168 15,-5 0 296-15,5 0 32 16,0 0-87-16,0 0-105 16,0 0-40-16,0 0-168 15,0 0-112-15,0 0-80 16,0 0-16-16,0 0 24 15,0 0 8-15,0 0-72 0,0 0-72 16,0 0 0-16,0 0 48 16,0 0 56-16,0 0 24 15,0 0 88 1,0 0 152-16,0 0 65 15,0 0-41-15,0 0-8 0,0 0-24 16,0 0-88-16,0 0-56 16,0 0-80-16,0 0-24 15,0 0-24-15,0 0 40 0,0 0 32 31,0 0-8-31,0 0-16 16,-1 0-16-16,-1 0-40 0,-1 0-48 16,3 4-96-16,0 10-56 15,0 10 56-15,0 6 24 31,0 6-16-31,5 2 88 0,-4 1 24 16,-1-3-32-16,5-6 8 0,-5-4-8 16,0-5 24-16,0-6 33 0,0-4 7 15,0-5-8-15,0-2 32 16,0 1 8-16,0-5-48 15,0 0 0-15,0 0-32 16,0 0-8-16,0 0 32 16,0 0-8-16,0 0-104 15,0 0 80-15,0 0-40 0,0 0 48 16,0 0-40-16,0 0 32 15,0 0-40 1,0 0 8-16,0 0-56 16,0 0 0-16,0 0-8 15,0 0-272 1,3-13-680-16,5 0-3113 0,2-6-4897 0</inkml:trace>
  <inkml:trace contextRef="#ctx0" brushRef="#br0" timeOffset="113450">10280 3199 5033 0,'0'0'4216'16,"0"0"-2735"-16,0 0 39 15,0 0 313-15,0 0-313 0,-5 11-584 16,-1 6-584-1,1 2-208-15,2 5-24 0,-2 3-64 16,5-1 40-16,0 0-96 16,0-2 0-16,0-2 0 15,6-4-8 1,7-4 0-16,3-2 0 0,-4-4-96 0,4-2 88 15,-2-2-40-15,1-2-16 16,-2 0-8 0,-5-2-8-16,-2 2 40 15,-1-2-8-15,0 0 48 16,-3 0-88-16,-2 0 80 0,3 0 8 15,-3 3 0 1,0-1 8-16,0-2 0 0,0 1 80 0,0 1 8 31,-3 2 24-31,-9 2-64 16,-2 2 16-16,-2-1-64 15,-7 0-472-15,-6-7-992 0,3 0-1457 16,4 0-4056-16</inkml:trace>
  <inkml:trace contextRef="#ctx0" brushRef="#br0" timeOffset="114049">10280 3191 2864 0,'0'0'1560'0,"0"0"-679"0,0 0 343 16,0 0 80-16,0 0-400 16,0 0-440-1,0 0-167-15,0 0 191 16,0 0 200-16,0 0-120 15,0 0-80-15,0 0-24 0,0 0-8 16,0 0-120-16,0 0-208 0,11 0 88 16,6 0 48-1,4-2-48-15,14-5-216 16,-7 1-1288-16,-6 4-7298 31</inkml:trace>
  <inkml:trace contextRef="#ctx0" brushRef="#br0" timeOffset="115844">10650 3383 10098 0,'0'0'4025'16,"0"0"-3177"-16,0 0-144 15,0 0-48-15,27 0-184 0,-2 0 128 16,9 0 192-16,4 0-183 15,8-6-209-15,0-6-40 16,-4-2-128-16,-1-1-96 0,-6 2-80 16,-6-2-56-16,-1 4-240 31,-9 3-568-31,-8 0-1073 0,-9 1-1920 15,-2 5-880 1,0 2-3200-16</inkml:trace>
  <inkml:trace contextRef="#ctx0" brushRef="#br0" timeOffset="116055">10937 3195 3344 0,'0'0'7162'0,"0"0"-5546"16,0 0-1200-16,0 0 472 0,0 0 409 15,0 0-241-15,0 0-424 0,0 0-80 31,104 49-200-31,-85-38-32 16,-8-3-232-16,-4-1 72 0,-2-1-88 16,-5 3 72-16,0 1 32 15,-7 3-120 1,-38 13-56-16,5 1-3824 0,-4-9-6035 0</inkml:trace>
  <inkml:trace contextRef="#ctx0" brushRef="#br0" timeOffset="117355">11133 3351 1616 0,'0'0'5225'0,"0"0"-2913"0,0 0-527 15,0 0-249-15,0 0-184 16,0 0-391-16,0 0-505 0,-7 4-344 15,6 9-112-15,-11 16-744 32,1-1-1921-32,-2-4-4609 0</inkml:trace>
  <inkml:trace contextRef="#ctx0" brushRef="#br0" timeOffset="117910">11614 3104 7937 0,'0'0'2953'16,"0"0"-945"-1,0 0-103-15,0 0-233 16,0 0-432-16,0 0-680 0,0 0-472 15,-10 59-72-15,10-18 264 16,0 10 57-16,0 0-89 0,2 0-200 16,3-6 16-1,1-2-64-15,1-9-344 16,6-8-1241-1,1-10-2728-15,-1-12-2336 0</inkml:trace>
  <inkml:trace contextRef="#ctx0" brushRef="#br0" timeOffset="118177">11793 3325 6057 0,'0'0'2064'0,"0"0"-823"0,0 0-105 15,0 0 432-15,46 104-592 31,-37-96-472-31,6-6-288 16,-2-2 8-16,0 0 289 0,3-10 639 16,-8-12-64-16,0-8-72 15,-2-2-272-15,-6-7-271 0,0 1 31 16,0 3-192-16,-17 2-312 31,0 9-376-31,-12 24-280 16,10 0-1353-16,3 23-4392 0</inkml:trace>
  <inkml:trace contextRef="#ctx0" brushRef="#br0" timeOffset="118696">12058 3236 4064 0,'0'0'7082'0,"0"0"-5266"15,0 0-848-15,0 0 129 0,0 0 79 0,0 0-288 32,16 57-32-17,-9-33-200-15,-7-3-199 0,0-2-233 16,0-8-120-16,0-4-88 0,0-7 80 15,0 0 16-15,0 0-40 0,0-7 48 16,0-14-32-16,1-7-88 31,6-4-48-31,3-4 48 31,2 6-48-31,0 4 40 0,-1 9 0 0,-3 9-56 0,3 8-8 16,-2 0-32-16,-1 4 0 0,1 15 40 16,-2 7 64-16,-4-1 8 31,0 1 64-31,0-1-64 31,-1-10 0-31,-2-4-8 0,2-5-64 16,3-6-384-16,-1 0-457 15,3-10-239-15,4-12 616 0,0-8 112 0,2-1-432 16,2 3 552-16,-4 6 64 15,4 10 232-15,-7 8-80 16,3 4-104-16,-4 0 64 16,-1 12 120-16,0 8 208 0,-6 3-40 15,4-4-32-15,-3 2-136 16,3-12-656-16,-1-3-3553 15,2-6-1777-15</inkml:trace>
  <inkml:trace contextRef="#ctx0" brushRef="#br0" timeOffset="118815">12444 3223 1744 0,'0'0'2704'0,"0"0"-839"15,0 0 311 1,0 0-159-16,0 0-881 16,0 0-1136-16,0 0-128 0,0 0-5097 15</inkml:trace>
  <inkml:trace contextRef="#ctx0" brushRef="#br0" timeOffset="119295">12493 2978 5905 0,'0'0'2464'16,"0"0"-903"-16,0 0 151 0,0 0 56 16,0 0-391-1,53 122-577-15,-43-86-216 16,-4-4-200-16,-1-1-240 0,1-5-72 15,-4-7-16-15,4-6-56 16,-6-5 0-16,4-8-72 16,0 0-32-1,0-2-40-15,1-15 112 0,3-4 32 31,1-2 48-31,3 1-40 16,-1 5 32-16,2 2-40 0,1 7-64 16,-4 4 16-16,1 4-56 15,-1 0 48 1,-2 0 16-16,-3 12 40 0,-3 3 16 0,2-2 168 15,-4 2 80-15,2-2-112 0,-2 2-48 16,0-5-40-16,0-5-56 16,3 1-8-16,-1-4 8 15,-2 0 0-15,5-2 72 0,-5 0-16 31,0 0-32-31,5-10-16 16,1-3-16-16,2-6 0 0,0 3-264 16,0 0-376-16,2 5-576 15,3 0-945-15,-5 3-695 16,0 6-3226-16</inkml:trace>
  <inkml:trace contextRef="#ctx0" brushRef="#br0" timeOffset="119841">12925 3070 6889 0,'0'0'4233'16,"0"0"-2553"-16,0 0 297 16,0 0-529-16,0 0-1080 0,0 0-200 31,0 0-160-31,-38 68-8 15,36-52 0-15,2-4 0 0,0 0-80 16,0-4 72-16,0 1 0 16,6-4-72-16,6-1-56 0,1 2 8 15,4 0 24-15,-2-1 16 16,1 1 80-1,-3 0-8-15,-3-1 8 16,-5 1-48-16,-2 3 48 0,-3-1 16 16,0 1-8-16,-8 16 0 15,-12-3-336-15,-2-3-5297 16</inkml:trace>
  <inkml:trace contextRef="#ctx0" brushRef="#br0" timeOffset="123311">10395 4377 10218 0,'0'0'4585'0,"0"0"-3233"0,0 0-200 31,0 0-280-31,0 0-456 16,-3 43-247-16,6-5 247 15,5 6-96-15,3 4 72 0,-4 0-48 16,2-7-72-16,-2-7-152 16,-4-11-64-16,0-5-40 0,-3-8-8 0,2-3 72 15,-2-5-32 1,0-2 40-1,0 0-88-15,0-2-472 0,0-13-904 16,0-2-5186-16</inkml:trace>
  <inkml:trace contextRef="#ctx0" brushRef="#br0" timeOffset="123612">10551 4364 9434 0,'0'0'4865'16,"0"0"-3873"-16,0 0-216 0,0 0 256 31,0 0 16-31,0 0-263 0,15 130-169 16,-10-83 112-16,-2 4-120 15,0-4-48-15,-1-4-112 16,1-7-136-16,-3-6-120 0,0-7 0 15,2-10 8-15,-2-6-64 32,0-3-32-32,0-4 0 0,0 0-8 15,0 0 24-15,0 0-120 16,0-4-520-16,0-14-1784 15,-2 1-2969-15,-1 2-7050 0</inkml:trace>
  <inkml:trace contextRef="#ctx0" brushRef="#br0" timeOffset="123912">10761 4464 4016 0,'0'0'7290'16,"0"0"-5066"-16,0 0-855 15,0 0 295-15,0 0-248 0,0 0-704 16,0 0-511-16,0 0-193 16,5 0 16-16,3 0-24 0,0 8-1001 15,-4 6-1927-15,-4 0-6122 0</inkml:trace>
  <inkml:trace contextRef="#ctx0" brushRef="#br0" timeOffset="124059">10750 4628 9129 0,'0'0'4665'0,"0"0"-2976"0,0 0-281 16,0 0-344-16,0 0-696 0,0 0-368 15,0 0 0-15,28 9-616 16,-6-7-1536-16,-4 0-4626 0</inkml:trace>
  <inkml:trace contextRef="#ctx0" brushRef="#br0" timeOffset="124556">11018 4432 8913 0,'0'0'4657'0,"0"0"-3312"16,0 0-137-16,0 0-320 0,0 0-144 15,-31 96-344-15,31-58-136 16,0-4-64-16,0 0-55 15,0-8-89-15,7-4-8 0,1-8-40 16,2-3-8-16,1-8 0 16,-1-1-48-16,1-2 48 0,5 0 80 15,-3-16 24-15,3-6 16 16,-3-4 32-1,-2-2 40-15,-4 0 24 16,-2 0 104-16,-5 0 264 0,0 3 48 16,-12 2-160-1,-7 1-216-15,-2 3-200 0,2 4-56 0,3 5-288 0,7 10-760 31,5 0-1209-31,4 4-4616 16</inkml:trace>
  <inkml:trace contextRef="#ctx0" brushRef="#br0" timeOffset="125049">11328 4283 6617 0,'0'0'5481'0,"0"0"-3897"15,0 0-335-15,0 0 447 0,0 0-344 16,0 123-575-16,0-84-313 15,0 0-296-15,0-7-72 0,-3-7-48 16,1-6-48-16,2-9 8 16,0-6-8-1,0-4-72-15,0 0 56 16,0 0 8-16,0-4 0 0,0-10 8 15,2-2-8-15,9 0 0 16,2 3 8-16,3 4-48 0,1 1 48 16,-3 6-16-1,2 2-56-15,-1 0-8 16,-6 0 8-16,-2 0 64 15,-1 0 0-15,-2 8 8 0,-4-1 64 16,0 4 96-16,0 1 72 16,-12 4 0-16,-2 0 8 0,-7 2-144 31,0 2 0-16,-5-2-48-15,-2 3-48 0,3-6-488 0,-9-2-713 32,9-7-1855-32,3-6-5442 0</inkml:trace>
  <inkml:trace contextRef="#ctx0" brushRef="#br0" timeOffset="125445">11336 4268 6953 0,'0'0'3273'16,"0"0"-1505"-16,0 0 8 16,0 0-191-16,0 0-249 15,0 0-360 1,0 0-184-16,76-7-295 0,-56 7-161 0,1-2-144 0,-2 2-16 15,-3 0 24-15,-5 0 64 0,1 0 152 32,-4 0-216-32,-5 0-64 15,-1 0 112-15,-1 0-120 16,4 0-16-16,-5 0 8 15,0 0 16-15,0 0 32 0,0 0 24 0,0 0-56 16,0 0-136-16,-6 0-872 31,-6 0-3129-31</inkml:trace>
  <inkml:trace contextRef="#ctx0" brushRef="#br0" timeOffset="127458">11225 4799 4096 0,'0'0'4713'31,"0"0"-2392"-31,0 0-145 16,0 0 113-16,0 0-337 0,0-11-880 15,0 11-567-15,0 0-305 16,0 17-128-16,0 7-16 0,3 8 120 15,0 2 8-15,5 4-64 16,-4-4-64-16,2-4 88 31,-3-6-64-31,1-5-8 0,-1-8-64 0,-3-3 0 0,1-2 64 0,-1-3-24 31,0-3 24-31,0 0-72 16,0 2-144-16,0-2-672 16,-4 2-1897-16,-9 0-8201 0</inkml:trace>
  <inkml:trace contextRef="#ctx0" brushRef="#br0" timeOffset="127752">11155 5055 8281 0,'0'0'3889'16,"0"0"-3433"0,0 0 592-16,0 0 497 15,0 0-409-15,0 0-392 0,0 0-312 16,0 0 128-16,94 111-256 0,-84-100-56 15,-2-1-111 1,-2-1-57 0,2-5-24-16,-4 0 8 0,0-4-8 15,-4 0-48-15,2 0 104 16,8 0-112-16,-4-17 8 15,12-28-8-15,0 1-1233 0,-12-1-4800 0</inkml:trace>
  <inkml:trace contextRef="#ctx0" brushRef="#br0" timeOffset="128152">10490 5490 9073 0,'0'0'5034'16,"0"0"-4010"0,0 0-680-16,0 0 712 0,0 0 176 15,0 0-592-15,37 105-368 0,-24-73-199 16,-5 0-73-16,3 4-433 15,-2-8-1799 1,-3-10-4682-16</inkml:trace>
  <inkml:trace contextRef="#ctx0" brushRef="#br0" timeOffset="128516">10619 5394 8025 0,'0'0'4401'0,"0"0"-3025"16,0 0 321-16,0 0-641 0,0 0-232 15,0 0-40-15,0 0-360 16,117-6-119-16,-100 22-161 0,-1 4 40 16,-4 8 0-1,-7 8 56-15,-5 2-120 16,0 5-16-16,-4-3-16 15,-12-3-48-15,-5-4-40 0,3-7-8 16,-1-8 0-16,3-6 8 16,5-4 8-16,4-4 0 15,4-4 408-15,3 0-56 16,0 0-192-16,0 0-168 15,0 0 0-15,2 0-216 16,14 0 216-16,3 0 72 0,9-4 8 16,1-2-80-1,3-2 0-15,10-4-800 16,-7 2-1665-16,-6-2-5993 15</inkml:trace>
  <inkml:trace contextRef="#ctx0" brushRef="#br0" timeOffset="128703">11031 5400 13258 0,'0'0'4009'16,"0"0"-3121"-16,0 0-183 31,0 0-705-31,0 0-369 0,0 0-1687 16,0 0-2753-16</inkml:trace>
  <inkml:trace contextRef="#ctx0" brushRef="#br0" timeOffset="128879">11002 5603 8905 0,'0'0'5097'0,"0"0"-3744"0,0 0-65 16,0 0-168-16,0 0-1096 0,0 0-24 15,13 0-704-15,3 0-2449 32,0 0-8505-17</inkml:trace>
  <inkml:trace contextRef="#ctx0" brushRef="#br0" timeOffset="129289">11281 5505 6241 0,'0'0'4897'0,"0"0"-3193"0,0 0-151 16,0 0-145-16,0 0-600 15,0 0-480-15,-11 120-56 16,14-97-104-1,7 0-88-15,1-5-72 0,-3-8-8 16,4-4 0-16,-1-4 0 16,0-2 0-16,2-2 88 0,3-16 136 15,-3-10 144-15,-1-2 0 16,-3-2-23-1,-7 4-49-15,-2 2-32 16,0 7-8-16,0 6-72 0,-13 3-152 16,-2 5-32-16,4 5-496 15,3 0-961 1,8 0-1271-16,0-2-3097 0,0 0-1361 0</inkml:trace>
  <inkml:trace contextRef="#ctx0" brushRef="#br0" timeOffset="129552">11472 5452 2528 0,'0'0'2153'0,"0"0"-97"16,0 0-376-16,0 0-223 15,0 0 39-15,0 0-672 32,69 117-248-32,-57-100-256 0,4 0-152 15,-2-6-88-15,6 0-72 16,-1-5 104-16,1-4 168 0,-3-2 153 15,1 0 215-15,0-2 272 16,-7-17 120 0,2-2-16-1,-3-3-208-15,-5-2-279 0,-2-1-129 0,-3 1-88 16,-3 5-72-16,-20 2-248 15,-6 8-72-15,-18 11-864 0,7 2-1505 16,3 17-5609-16</inkml:trace>
  <inkml:trace contextRef="#ctx0" brushRef="#br0" timeOffset="129777">11977 5605 13754 0,'0'0'4409'0,"0"0"-3216"0,0 0 447 15,0 0-1640-15,0 0-488 31,0 0-6050-15</inkml:trace>
  <inkml:trace contextRef="#ctx0" brushRef="#br0" timeOffset="137507">7895 5194 4136 0,'0'0'2241'0,"0"0"-81"0,0 0 81 16,0 0-105-16,-20-7-335 0,20 7-465 15,-3 0-208-15,0 0-152 16,3 0-319-1,0 0-209-15,0 0-136 16,0 3-136-16,0 15-168 16,0 8 0-16,0 8 0 0,3 4 8 15,4-2-8-15,1-1 0 16,-3-8 0-1,1-3 0-15,-6-6 0 0,3-4 0 16,-3-3 0-16,0-5 0 16,0-5-8-16,0 3 8 0,0-4 32 15,0 0-40-15,0 0 0 16,2 0-144-1,4 0-640-15,4 0-1937 16,-3-2-4016-16</inkml:trace>
  <inkml:trace contextRef="#ctx0" brushRef="#br0" timeOffset="138157">8068 5147 8121 0,'0'0'2393'0,"0"0"-1273"16,0 0 144-16,0 0-192 0,0 0-591 16,0 0-329-16,0 0 16 15,6 87 136-15,-3-47-72 16,-1-4-24-16,-2-4-32 0,2-6 0 31,2-8 0-31,-4-6 32 16,0-3-40-16,0-5-24 0,0-3 64 15,0 1 32-15,0 0-112 0,4 2-120 16,-3 2 0-16,6 0 48 15,-6 3-48-15,6-2-8 16,-2 3 0 0,1 5-472-16,-6-4-1880 15,3-3-5034-15</inkml:trace>
  <inkml:trace contextRef="#ctx0" brushRef="#br0" timeOffset="138454">8284 5270 6729 0,'0'0'2849'16,"0"0"-2009"-16,0 0-144 0,0 0 320 31,0 0-552-31,0 0-280 15,0 0-184-15,37 20-392 0,-27-8-3897 0</inkml:trace>
  <inkml:trace contextRef="#ctx0" brushRef="#br0" timeOffset="138608">8284 5270 6345 0,'16'134'3977'15,"-16"-131"-3201"-15,0-3 16 0,0 0 152 16,0 0-560-16,0 0-384 15,0 0-184-15,15 0-544 0,-1 0-1536 16,-1 0-5586-16</inkml:trace>
  <inkml:trace contextRef="#ctx0" brushRef="#br0" timeOffset="138881">8449 5119 8225 0,'0'0'3089'16,"0"0"-1257"-16,0 0-143 15,0 0-305-15,0 0-728 0,0 0-392 16,0 0-56-16,-7 151 40 15,7-99-96-15,0 3-40 16,0-4-112-16,0-2 64 0,0-8-64 16,0-7-8-1,8-6-344-15,7-11-1400 16,-4-9-2657-16,-3-8-3601 0</inkml:trace>
  <inkml:trace contextRef="#ctx0" brushRef="#br0" timeOffset="139257">8563 5290 6481 0,'0'0'2088'15,"0"0"-855"-15,0 0 559 16,0 0-488-1,0 0-416-15,31 121-399 0,-18-95-257 16,0-7-136-16,3 0-88 0,-5-8 0 16,4-3 0-16,1-6 48 15,-5-2-48-15,6 0 48 0,-3-12-40 31,-3-8 88-31,1-5-24 32,-1-3-8-32,-1-3-64 15,-4 3 56-15,-3 2 0 0,-3 2 232 16,0 3 432-16,-3 6 200 15,-13 3-200-15,1 1-160 0,-4 8-159 16,1 3-201-16,1 0-120 0,-1 0-88 16,3 3-144-1,-6 22-673-15,7-5-1167 0,-1 0-3225 0</inkml:trace>
  <inkml:trace contextRef="#ctx0" brushRef="#br0" timeOffset="140536">8935 5370 6449 0,'0'0'4433'0,"0"0"-3537"16,0 0 72-16,0 0 537 15,0 0-217 1,0 0-352-16,0 76 8 16,-7-45-288-16,-2-1-144 15,-7 0-95-15,-2 2-49 0,-2-2-72 16,-4 2 0-16,-3-2 96 31,-2-4-32-31,-4-1-144 0,-2-2 56 16,-4-5-80-16,-3-2 56 15,-11 0-72-15,-7-2-104 16,-8-3-24-16,-4-4-40 0,-8-5 0 15,-2-2-8-15,5 0-48 16,1-2-8-16,6-12-16 0,9-4 64 16,4-2-64-1,6-6 0 1,5-4-56-16,4-4 40 0,4-4-8 15,4-4-72-15,8-3-56 0,5 2 56 16,8-4-8-16,11 3 64 16,2 3 8-16,0-4-24 15,20 1 120-15,2 0-56 16,11 2 64-1,7-1-48-15,2 3 40 0,5 2 0 16,9 2-8-16,7 4-40 0,5 0 56 16,8 6-8-16,3 2 0 15,4 3-112 1,-4 8 120-16,-10 3 0 15,-3 3 0-15,-6 5 0 32,-7 2-8-32,-3 0 0 0,-4 0 0 0,-4 9 8 0,-7 5-8 15,-1 4 8-15,-3 0-8 0,-2 4 0 31,-2 0 0-31,-2 2 0 16,-6 2 8-16,-1 0-8 16,-5 0 0-1,1-1 0-15,-3-4 0 0,-2-3 8 0,-3 1 8 16,2-6-8-16,-6 4-8 31,-2 2 8-31,0 2 8 0,0 5 0 16,0 0 0-16,-5 2-8 15,-2-2 0-15,3 0 8 0,2-6-8 16,-1-4 0-16,3-4 8 0,0-6-8 15,0-2 0 1,0-4 0 0,0 2 40-16,0-2-32 0,0 0 40 15,0 0 192-15,0 0-48 0,0 0-104 16,-7 0-88-16,6-6-728 0,-6-2-5098 15</inkml:trace>
  <inkml:trace contextRef="#ctx0" brushRef="#br0" timeOffset="142829">8278 5396 2816 0,'0'0'2529'16,"0"0"-969"0,0 0-408-16,0 0 112 0,0 0-295 15,0 0-201 1,0 0-248-16,-4 0 168 0,4 0 128 15,0 0 120-15,0 0-39 0,0 0-201 16,0 0-280-16,0 0-208 16,0 0-160-16,0 0-48 15,0 0 0 1,0 0-112-16,0 0-56 15,0 0 64-15,0 0 56 0,0 2 40 16,0-2 8-16,0 0 8 16,0 0-8-16,0 0 8 0,0 0-8 31,0 0 0-31,0 0 0 31,0 0-8-31,0 0-64 0,0 0 64 16,0 0 8-16,0 0 0 15,0 0 56-15,0 0-48 16,0 0 40-16,0 0-32 0,0 0-16 15,0 2-8 1,10 5-192-16,3 0 136 0,5 1 64 0,-2 2-8 16,-2-3 16-16,-2-1-16 15,-7-5 16-15,-1 1-16 16,-4-2 16-16,2 0-8 0,-2 0 80 0,0 0 120 15,0 0-8 1,-2-3-192 0,-11-12-1640-16,-4 5-4794 0</inkml:trace>
  <inkml:trace contextRef="#ctx0" brushRef="#br0" timeOffset="143613">8292 5279 5441 0,'0'0'2112'0,"0"0"-480"0,0 0-31 0,0 0-273 31,0 0-632-31,0 0-592 16,-3 0-104-16,3 0-8 0,6 0 8 15,2 0 8-15,-3 0 72 16,2 0-72-16,-4 0 0 0,-1 2 72 15,-2-2-8 1,0 0 8 0,0 0 8-16,0 0 0 15,0 3 40-15,0-1 32 0,0 2-64 16,-8 0-96-16,-9 0-112 15,-4 0 0-15,0-4-80 0,0 0-224 16,4 0 208 0,4 0 208-1,8 0 80-15,3 0 32 0,2 0-112 16,0 0-96-16,8 0 48 0,8 0 48 15,1 0 0-15,0 0 0 16,3 0 0-16,-7 0 0 0,-4 0-2608 16</inkml:trace>
  <inkml:trace contextRef="#ctx0" brushRef="#br0" timeOffset="149886">8110 4304 9754 0,'0'0'4977'16,"0"0"-3009"-16,0 0-664 31,0 0-199-31,0 0-193 0,-50 83-280 16,38-53-288-16,7 0-240 15,-1-2-96-15,6-1-16 0,0-5-32 16,0-5 32-16,6 0-96 15,1-3-16-15,6-2 16 32,-2-4 40-32,4 0-8 0,1-1-72 15,-2-2 88-15,-1-1 48 16,-1 0-40-16,-3-2 48 0,-2 0 0 15,-6-2 8-15,-1 2 40 16,0-2 96 0,0 2 120-16,0 0 416 15,-3 0 160-15,-11 7-320 0,-6 0-520 16,-6 8-160-16,2 0-504 15,0 0-792-15,-10-8-553 0,5-3-2223 16,8-6-2570-16</inkml:trace>
  <inkml:trace contextRef="#ctx0" brushRef="#br0" timeOffset="150041">8005 4349 4064 0,'0'0'6290'0,"0"0"-4386"31,0 0-232-31,0 0-511 0,0 0-457 15,0 0-432-15,158-38-272 16,-114 38-200-16,-7 0-3673 16</inkml:trace>
  <inkml:trace contextRef="#ctx0" brushRef="#br0" timeOffset="150686">8315 4516 7089 0,'0'0'1856'0,"0"0"-935"16,0 0 319-16,0 0 232 0,0 0-616 16,0 100-448-16,0-92-248 15,0-4 49-15,0-2-33 16,0-2-8-16,0 0 16 0,0-2 168 15,0-14 200-15,0-8-472 16,0-6-72-16,11 0-8 16,2 0 96-1,-2 5-48-15,1 8 24 0,-6 6-24 16,2 7-48-16,-5 4 0 15,5 0-96-15,-1 8-24 0,-1 13 120 16,-2 3 136-16,-1 0 8 16,-3-2-96-1,0-4 192 1,0-6-232-16,0-6 8 0,0-4 72 15,0-2 32-15,1 0-56 0,4-4-64 16,2-14-128-16,6-10 8 16,3-4-144-16,3-4-280 0,4 4 192 31,-7 6 128-31,0 9 176 15,-6 9-16-15,1 8-56 16,-6 0 0-16,0 6-40 0,0 15 160 16,-1-1 0-16,-2 1-176 15,3-4 176-15,0-7-1425 0,0-9-535 31,3-1-561-31,-5 0 961 0,2-13 720 16,0 0 400 0,-5 4 440-16,1 5 1152 0,-1 2 976 0,0 2-199 15,0 0-609-15,0 0-296 16,0 2-592-16,0 7-232 15,0 2-200 1,0-1 0-16,0-1-1192 16,0-3-1912-16,0-3-2778 15</inkml:trace>
  <inkml:trace contextRef="#ctx0" brushRef="#br0" timeOffset="151008">8654 4277 2864 0,'0'0'5481'0,"0"0"-3696"0,0 0-593 16,0 0-272-1,0 0-80 1,0 0 0-16,0 0-359 0,24 132-145 47,-24-96 88-47,0-4-112 15,0-9-200-15,0-9 0 16,0-6-112-16,3-6-8 16,-1-2 8-16,0 0 0 0,2-13-40 15,1-6-64-15,2-7 56 0,1-2-16 16,3 3 0-16,0 6 8 15,-3 8-40-15,1 7 24 0,-3 4-88 16,4 0 32-16,-4 15 32 0,-3 4 96 31,2 4 56-31,0-3-56 0,2 3-8 0,-1-6-1585 0,2-7-3344 16</inkml:trace>
  <inkml:trace contextRef="#ctx0" brushRef="#br0" timeOffset="151310">8922 4300 2528 0,'0'0'5977'16,"0"0"-3680"-16,0 0 63 16,0 0-703-16,0 0-945 0,-21 23-568 15,16 1-56-15,5-1-88 16,0-1-120-1,0-5-296-15,0-2-192 16,11-7-49-16,1-2 201 16,-1-5 176-16,2 1 72 0,-2-2 104 15,1 0 88-15,-3 2 16 16,-2 4 88-16,-1 3 192 0,-3 3 304 31,-3 6 537-15,0 3-361-16,0 4-448 0,-21 11-312 15,4-8-952-15,-1-6-4433 0</inkml:trace>
  <inkml:trace contextRef="#ctx0" brushRef="#br0" timeOffset="151449">9140 4560 10818 0,'0'0'1480'16,"0"0"-1480"-16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09T03:07:10.4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6706 11043 3472 0,'0'0'6626'15,"0"0"-4642"-15,0 0-984 16,0 0 145-16,0 0-217 0,0 0 368 15,75-62-624-15,-33 32-424 16,4 0-136-16,-2-2-48 16,0 2 8-16,-7 2-72 0,-3 3-200 15,-12 9-32 1,-7 4 32-16,-4 8 32 15,-11 2 144-15,0 2 24 0,0 0 304 16,0 4 208-16,-8 19-288 16,-3 7-184-1,1 14-40-15,8 12 0 16,2 12-40-16,0 6 32 0,12 2 16 15,7 2-8-15,-3-5 0 16,2-9-88-16,1-6 88 0,-11 72-3216 78,-48-158 2960-78,-10-10 256 0,-3-6 0 16,1-2 152-16,10 4 120 15,16 7 344-15,10 10-88 31,11 7 120-31,5 2-312 0,0 1-248 16,24 4-88-16,2-2 48 16,2 7 32-16,-1 6-80 0,-3 0-88 15,-6 6-32-15,-7 15 40 16,-6 5 72-16,-5 4 8 31,0 0 88-31,-13-2-16 0,-8-7 80 0,4-2-56 31,4-9 32-31,3-6-16 0,4-4-112 0,4 0-16 0,2 0-688 16,0-16-912-16,13-10-897 15,26-20-551 1,-2 5-1786 0,-7 3 1922-16</inkml:trace>
  <inkml:trace contextRef="#ctx0" brushRef="#br0" timeOffset="446">7259 11025 3168 0,'0'0'2081'0,"0"0"-129"16,0 0 225-16,0 0-289 16,0 0-384-1,0 106-576-15,0-60-399 16,0 2-241-16,0 1-152 15,0-1-136-15,0-8 0 0,0-8-120 16,0-8-192-16,0-12-201 31,0-8-271-31,0-4 88 0,-2-4-768 16,2-20-273-16,0-8 425 15,0-4 400-15,0-4 392 0,0 0 520 16,0 1 232 0,6 1 600-16,-1 4 200 0,2 4 145 31,1 4-281-31,-3 6-120 0,4 4-304 15,-1 6-192-15,0 2-96 16,1 4-112-16,-1 2-64 0,3 2 0 0,3 0 72 16,-1 0 0-16,4 0 32 15,-3 6 56 1,2 4 176-16,0 8 40 0,-3 6 152 15,0 10 121 1,0 11-201-16,-5 4-152 16,-1 4-128-16,1-1-112 0,3-4-64 15,-1-4-232-15,-1-8-312 0,3-8-913 31,-7-10-1239-31,-2-12-2937 16</inkml:trace>
  <inkml:trace contextRef="#ctx0" brushRef="#br0" timeOffset="670">7302 11215 6529 0,'0'0'1424'16,"0"0"81"-16,0 0 15 15,0 0-456-15,0 0-184 32,0 0-440-32,126-30-256 0,-110 28-8 15,-1 2-176-15,-4 0-160 16,-8 0-832-16,-3 23-576 15,-6-1-1385-15,-10-1-3000 0</inkml:trace>
  <inkml:trace contextRef="#ctx0" brushRef="#br0" timeOffset="1023">7302 11215 704 0,'-39'139'4689'15,"35"-139"-2401"1,4 0-223-16,0 0-697 15,0 0-600-15,16 0 0 16,3-9 8-16,7-4-320 0,1-4-231 16,-1 0-25-1,-2-4-192-15,-1 4-8 16,-4-2-529-1,-7 1-695-15,-4 3-528 0,-5-2-593 0,-3 1-783 16,0 0 375-16,-3 0 1737 16,-5 4 1016-16,-8 2 1304 0,3 2 881 15,1 6 55-15,1 2-224 16,1 0-327-1,2 0-257-15,0 14-784 16,3 8-304-16,4 10-208 16,1 2-56-16,0 4-16 0,0 3-56 15,13-5 0-15,1-2 0 31,2-4-8-31,2-4-224 0,0-8-320 16,-2-8-472-16,7-10-712 16,-4 0-793-1,-3-16-1664-15</inkml:trace>
  <inkml:trace contextRef="#ctx0" brushRef="#br0" timeOffset="1193">7599 11268 3144 0,'0'0'3897'0,"0"0"-1641"0,0 0-295 15,0 0-649-15,0 0-760 16,0 0-248-16,-11 60-296 0,11-38 48 15,0-2-56 1,0-4-192 0,0-4-592-16,5-6-368 0,1-6-632 15,-1 0-633-15,-2-16-528 0</inkml:trace>
  <inkml:trace contextRef="#ctx0" brushRef="#br0" timeOffset="1694">7599 11268 1384 0,'8'-145'4153'0,"-8"145"-1945"16,0 0-271-16,0 0-353 15,0 6-664-15,0 12-512 0,0 10-48 32,8 6-120-32,-1 2-152 15,3 2 0-15,-2-6-16 0,-2-2-64 16,5-5 48-16,-6-9-40 15,2-4-8-15,-4-4-8 16,-3-8-48-16,2 0-208 0,-2 0-112 31,0-10-40-31,1-9 56 16,-1-4-456-16,5-1-192 0,-3 0-57 15,1-1-63-15,-3 2-96 16,0-3-144-16,0 2 263 16,0-3 657-16,0 1 352 0,-3 0 88 0,1 1 296 15,-4 2 481 1,4 5 207-1,2 4-112-15,0 8 392 0,0 3-152 16,0 3-95-16,0 0-457 16,0 0-192-16,0 11 152 15,0 7 368-15,3 6 16 0,4 10-319 0,2 9-129 31,-1 4-152-15,4 6-104-16,-4-1-72 0,0-2-80 0,2-4 0 16,-2-6 24-16,-3-10-72 15,-1-6 0-15,-4-8-104 16,0-9-344-16,0-5-649 0,0-4-871 15,0-15-2257-15,-8-5-1144 16</inkml:trace>
  <inkml:trace contextRef="#ctx0" brushRef="#br0" timeOffset="2082">7754 11241 3920 0,'0'0'1993'0,"0"0"-225"0,0 0-200 15,0 0-311 1,0 0-233-16,0 0-224 0,0 0-112 15,133-86 104-15,-98 72 49 0,6 2-545 16,-3 0-128-16,-7 4-40 16,-3 5-128-1,-11 3-8-15,-5 0-296 0,-11 0-200 16,-1 3 23-1,-1 17 297-15,-25 4 184 0,-3 8 0 16,-7 4 0-16,1-4-144 0,4-4-32 16,8-7 136-1,6-10 40-15,12-4 104 16,5-5-48-16,0-2-56 0,0 0 24 15,0 0-24-15,11 0 0 32,10 0 56-32,3-2-48 15,5-9-8-15,0 2-168 0,2-6-456 16,-12 2-864-16,-2-8-881 15,-8 6-1591-15,-7-2-705 0</inkml:trace>
  <inkml:trace contextRef="#ctx0" brushRef="#br0" timeOffset="2465">7917 11008 640 0,'0'0'2120'31,"0"0"-248"-31,0 0 321 16,0 0 271-16,0 0-471 0,0 0-505 31,0 0-752-31,0 0-560 16,-69-43-168-16,84 73 288 0,2 10 89 15,4 8-81-15,-3 5-32 16,0 2-16-16,-4 3-128 0,-2-3-64 16,-3-5-64-16,-2-6-72 0,-2-8-136 15,-4-8-64-15,-1-8-8 16,0-6 32-16,-8-3 176 0,-13-6 64 15,-3-3 8 1,-3-2 0 0,1 0 0-16,3 0 176 15,5-7 96-15,7-6 128 0,6 3-192 0,5-1-24 16,3-2-176-16,20 1 192 15,9-2-40-15,9 0 176 0,1 0 24 16,5 4-136 0,-2 0-120-1,2 3 0-15,1 2-104 16,4 1-296-16,20 2-208 0,-10 2-888 15,-11 0-4442-15</inkml:trace>
  <inkml:trace contextRef="#ctx0" brushRef="#br0" timeOffset="2668">8605 11548 11602 0,'0'0'4433'0,"0"0"-3553"31,0 0 40-31,0 0 193 0,0 0-657 0,0 0-456 16,-16 19-1801-16,-1-11-5744 15</inkml:trace>
  <inkml:trace contextRef="#ctx0" brushRef="#br0" timeOffset="8407">11267 9703 8241 0,'0'0'3241'0,"0"0"-640"0,0 0-377 15,0 0-288 1,0 0-471-1,0 0-257-15,0 0-344 0,-84-34-288 16,68 93-568-16,1 9 0 16,1 16 88-16,6 6 56 0,8-14-96 15,0 1-56-15,8-17-72 16,14-14 64-1,6-16-136-15,2-14-328 32,6-12-256-32,4-4-128 0,9-16-256 0,25-30-793 0,-9 3-1015 15,-10 5-4386-15</inkml:trace>
  <inkml:trace contextRef="#ctx0" brushRef="#br0" timeOffset="9046">11630 9605 3344 0,'0'0'5929'0,"0"0"-3560"16,0 0-569-16,0 0 17 16,0 0-569-16,0 0-632 15,0 0 56-15,0 115 192 16,0-58-343-16,5 5-209 31,2 1-200-31,2-5 8 0,-1-10-120 0,-1-8 0 0,2-10 16 16,-4-11-16-1,-2-10 0-15,-3-3 0 16,4-4 8-16,-4-2 104 15,0 0-64-15,1 0-48 0,1 0-160 16,3 0-72 0,6 0-8-16,0 0 240 0,2 0 0 0,5-8 96 31,5 1-80-31,-2-5 64 15,-2 1-16-15,2 3-64 16,-5 3 0-16,2-1 56 0,-2 1-56 16,0 1-16-16,-3-2 8 15,-3 2 0-15,-2-3 0 0,-2-6 8 16,-1-4 88-1,-3-8 304-15,3-5-64 16,-5-4-32-16,0-2-96 16,0-1-24-16,0 1 8 0,0 2-136 15,0 2 8-15,-5 0 40 16,-2 0-80-1,-4 4 40-15,3 2-16 0,-2 7-40 16,9 6-120-16,-4 5-96 16,5 6-448-16,0 2-600 15,0 0-721-15,0 12-2024 0,0-1-4865 16</inkml:trace>
  <inkml:trace contextRef="#ctx0" brushRef="#br0" timeOffset="9714">12111 9596 8857 0,'0'0'3289'0,"0"0"-912"0,0 0-481 0,0 0-720 15,0 0-608-15,0 0-568 0,0 0-40 16,5 0 40-16,7-5 8 16,2 3-8-1,-3-2-160 1,1 4-136-16,-6-2-32 0,2 2-112 15,-3 0 112-15,-5 0 96 16,0 0 128-16,0 0 104 0,0 0 160 0,0 2 424 16,0 16-176-16,0 9-288 31,0 7-16-31,0 7 64 15,0 4-120-15,0-1 56 0,0-3-96 32,3-2-8-32,2-5 8 0,0-4 40 0,-3-8-48 0,-2-4-224 15,0-4-24-15,0-4-56 31,0-2 120-31,-4-2 32 0,-5 0 80 16,-1-3-40-16,2-1 112 16,-2-2 0-16,5 0 48 15,5 0 216-15,0 0 0 0,0 0-40 16,0 0-120-16,0 0-96 31,12-11 0-31,7-3 128 0,-3 0 80 16,5 0-16-16,-3 5 40 15,1-2 65-15,-1 3-137 0,0 2-48 16,0 1-120-16,8 0-681 15,12-7-807-15,-1 2-1449 16,-6-2-6953 0</inkml:trace>
  <inkml:trace contextRef="#ctx0" brushRef="#br0" timeOffset="10386">12830 9688 8361 0,'0'0'3209'15,"0"0"-2033"-15,0 0-304 0,0 0 193 16,0 0-73-16,0 0-416 16,0 0-392-16,-27 124-48 31,14-97-32-31,0-2 0 0,-7-5-56 15,-4-2-48-15,0-6-8 16,0-6-8-16,4-2 16 0,6-4 56 16,6 0-56-16,5 0 8 15,3 0-8-15,0-2 0 31,6-6-248-31,15-4 168 0,3-2 72 0,0 0-96 16,4 0 104-16,-2-2 0 16,-4-2-8-16,-2-3 8 0,1-2 8 15,-4-5-8-15,-4-4 8 16,-1-5 48-1,-6-1-48 1,-6-4 64-16,0-2-72 0,0 2 8 16,-11 0-8-16,-12 6-48 0,-3 8 40 15,-4 8-48-15,-3 10 56 0,3 10 160 16,-1 0 184-16,4 15-120 15,7 14-152-15,9 5 0 16,8 10-72 0,3 2-64-1,5 6 8-15,17 1 56 0,6-4 0 0,-1-2 224 16,2-5-8-16,2-6-128 15,-1-4-72-15,0-2 80 32,-1-2-16-32,-4 2-8 0,5-2-48 15,-3 2-24-15,4-5-872 16,-7-12-1632-16,-5-11-10051 0</inkml:trace>
  <inkml:trace contextRef="#ctx0" brushRef="#br0" timeOffset="11187">13218 9596 8041 0,'0'0'2257'0,"0"0"-577"16,0 0-120-16,0 0-695 15,0 0-545-15,0 0-80 0,0 0 160 16,9 100-120-16,-4-57-80 0,2 0-8 15,-2-3-120 1,-1-6-24 0,1-8-40-16,-3-6 48 0,1-8-48 15,-1-6 32 1,-2-2-32-1,3-2-8-15,2-2-56 0,4 0 56 16,3 2 8-16,2-2-8 0,2 0 8 31,4 0 64-31,-4 0 0 0,3-2-16 0,4-6-48 0,3-2 0 16,0 0 64-16,1-2 48 15,-3 2-64-15,-1 0 8 16,-5 0 72-16,-5-2 88 0,-5-2 136 31,0-4 144-15,-7-6 281-16,-1-4-145 0,0-6-144 0,0-4-80 15,-9 1-272-15,-4 5-24 16,1 4-64-16,-2 8 16 0,4 6-56 16,5 4-8-16,1 6-8 15,2 0-112-15,2 4-216 0,-2-4-408 31,2 0-561-31,-3-6-687 16,3 0-2665-16,0-1-2641 0</inkml:trace>
  <inkml:trace contextRef="#ctx0" brushRef="#br0" timeOffset="11518">13629 9493 6721 0,'0'0'1448'16,"0"0"-792"-16,0 0 961 0,0 0 119 16,0 0-392-1,0 0-39-15,0 0-433 0,78 78 8 16,-42-46 152-16,6 4 48 0,8 6-343 31,0 5-177-31,0 0-168 16,-3 4-216-16,-10-5-56 0,-3-4-24 15,-7-6-40-15,-6-8-56 16,-5-11-104-1,-8-10-544-15,-3-7-568 0,-5 0-89 0,0-37 105 32,-6-2-4001-32,-10-1-2937 0</inkml:trace>
  <inkml:trace contextRef="#ctx0" brushRef="#br0" timeOffset="11787">13986 9406 8657 0,'0'0'2225'15,"0"0"-529"-15,0 0 457 0,0 0-681 16,0 0-472-16,-103 133-216 0,79-74-64 16,1 7-303-1,1 3-17 1,-1-1-8-16,2-2-224 0,0-5-88 15,3-13 56-15,5-10-80 0,4-14-40 16,2-10-16-16,6-7-208 16,1-7-368-16,0-7-737 0,0-14-1255 31,4-8-5738-31</inkml:trace>
  <inkml:trace contextRef="#ctx0" brushRef="#br0" timeOffset="12186">14175 9427 5577 0,'0'0'2128'0,"0"0"-407"16,0 0 183-16,0 0-152 15,73 102-63-15,-52-56-457 0,-3 5-248 0,-5 2 16 32,-4 1-63-32,-9 3-201 15,0 1-248 1,-9 0-272-16,-16 1-216 0,-28 24-216 0,6-15-1697 15,-4-12-2255-15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09T03:08:48.3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8673 9261 2960 0,'0'0'4553'0,"0"0"-2993"0,0 0-399 15,0 0 383-15,0 0-224 16,0 0-440 0,0 0-343-1,0 0-81-15,0 0 48 0,0 0-24 16,0 0-40-1,0 0-56-15,0 0 152 16,0 0-72-16,0 0-40 0,0 0 24 16,0 0-111-16,0 0-193 15,0 0 56-15,0 0-120 16,0 0 56-16,0 0-128 0,0 0-8 15,0 0 8-15,0 0-8 16,0 0 8-16,0 0 8 0,0 0-8 16,0 0-8-16,5 3-48 31,6 5 48-31,2 7 80 0,5-2 40 15,-3 6 48-15,1-4-152 16,-3 4 32-16,0-2 16 0,0-2-16 16,-4-2-48-16,-1-3 8 15,-1-1 8-15,-4-5-16 31,-1-2 16-31,-1 0-16 0,-1-2 0 16,0 0 104-16,0 0 64 16,0 0-16-16,0 0-56 0,0 0-96 15,0 0 16-15,0 0 56 0,0 0 0 16,0 0-64-1,0 0 8 1,0 0 40-16,0 0-56 0,0 0 0 16,0 0 0-16,0 0 8 15,0 0 80-15,0 0-80 0,0 0-8 16,0 0 8-16,0 0 0 15,0 0-8 1,0 0 0-16,0 0 0 16,0 0 0-16,0 0 48 0,0 0-48 15,0 0 0-15,0 0 0 16,0 0 48-16,0 0-48 0,0 0 0 15,0 0 16-15,0 0-16 16,0 0-48-16,0 0 48 16,0 0 16-1,0 0-8-15,0 0 0 16,0 0 8-16,0 0-8 0,0 0-8 15,0 0 8-15,0 0 0 16,0 0 0-16,0 0 0 31,0 0-8-31,0 0 0 0,0 0-8 16,0 0-24-16,0 0 16 15,5 0-80-15,5-19-40 0,3-13 136 16,9-6 112-16,4-7-112 16,-3-4-208-16,4 4 40 15,-4 4 120 1,-4 7-24-16,-1 8 24 15,-7 8 48-15,-3 5 0 0,0 8 0 16,-6 1-16-16,-2 4 16 0,0 0 0 16,0 0 144-16,0 0 8 15,0 0 16 1,2 0-88-1,-2 0 56-15,0 0-8 0,0 0 40 0,0 0 40 16,0 0-208-16,0 0-136 16,0 0-936-16,0 0-1897 0</inkml:trace>
  <inkml:trace contextRef="#ctx0" brushRef="#br0" timeOffset="1284">8207 10361 960 0,'0'0'7001'16,"0"0"-4768"-16,0 0-529 15,0 0-64-15,0 0-127 16,0 0-473-16,0 0-512 0,0 0-104 16,0 3-176-16,1-1-128 15,10 3-120 1,1 5 8-16,7 7 96 0,4 0 176 15,-1 5-96-15,3 3-72 16,-6-2 8 0,-1-1-24-16,-4-5-88 0,-2-5 8 0,-6-5 32 15,-1-3-48 1,-5-4 0-1,1 0 48-15,-1 0 24 0,5-2 169 0,-1-17 103 16,5-9 224-16,-1-4-256 16,4-6-184-1,-1 3-128-15,-1 3 0 0,-2 5 120 0,-3 8-104 16,-1 5-16-16,-2 8-80 15,-2 2 72 1,3 4-120-16,-3 0-384 16,0 6-745-16,0 12-1495 15,0 3-6338-15</inkml:trace>
  <inkml:trace contextRef="#ctx0" brushRef="#br0" timeOffset="2877">7682 11486 4120 0,'0'0'2985'16,"0"0"-817"0,0 0-231-16,0 0-145 0,0 0-287 15,0 0-385-15,0 0-328 0,0 0-288 16,0 0-128-16,0 0-152 15,0 0 72-15,0 0-160 0,0 0-8 32,0 0 40-32,0 0-112 15,0 0 40-15,0 0 80 0,0 0-7 16,0 0 39-16,0 0-24 15,0 0-24-15,0 0 32 0,0 0-120 16,0 0 8-16,0 0 80 31,0 0-160-31,0 0 72 16,0 0-56-16,0 0 40 0,0 0-56 15,0 0-88-15,6 0-40 16,2 0 80-16,7 10 48 0,4 3 8 16,-3 2 0-16,7 5 40 31,-2 1 0-31,0-4-40 15,0 2-8-15,-5-4-8 0,-1-2 8 0,-3-7 0 16,-7-2 0-16,2 0 0 16,-7-4 0-16,0 0 96 0,0 0-96 15,0 0 0-15,0 0 120 16,0 0-120-1,0 0 0 1,3 0 48-16,2-14-40 0,3-10 320 16,6-5-128-16,-1-4-144 0,2-1 24 15,3 1-72-15,-2 5 40 0,0 4-48 31,-3 6 0-31,-2 2 0 16,-4 3 0-16,-1 6 0 16,-1 1 0-16,-3 2 0 0,2 2 16 15,-4 2-16-15,0 0 16 0,0 0-16 16,0 0 8-16,0 0 56 31,0 0 64-31,0 0-48 16,0 0-80-16,0 0-152 0,0 0-1064 15,0 6-1681-15,0 5-9818 16</inkml:trace>
  <inkml:trace contextRef="#ctx0" brushRef="#br0" timeOffset="7009">5692 12868 3608 0,'0'0'2265'0,"0"0"-481"0,0 0-672 0,0 0-103 15,0 0 127-15,0 2-104 31,0-2-200-31,0 0-128 16,3 2-55-16,-1-2 247 0,-2 0 48 16,3 2-152-16,0-2-192 15,-3 0-176-15,8 2-32 0,4-2 153 16,-1 2-105-16,5 0-32 31,2-2-200-31,3 2-48 0,3-2-32 16,0 0-8-1,4 0-16-15,1 0 48 0,2 0-56 0,-1 0-32 16,4 0 8-16,2 0 24 15,-1 0-88-15,6 0 40 16,1 0-40-16,0 0 72 0,1 0 0 31,-4-2-16-31,1 0-56 16,-4 0 80-16,-2 0-88 0,0 0 0 15,-4 0 8-15,-2 0 40 0,-1 0-40 16,2 0-8 0,2 0 8-1,-5 2 40-15,0 0-48 0,-4-2 0 16,-1 2 0-16,-1 0 0 15,-1 0 0 1,0 0 0-16,-1 0 0 0,2 0 72 0,-1 0-72 16,4 0-48-1,-1 0 48 1,2 0-8-16,-1 0 8 0,0 0-8 0,-1 0 8 31,-1 4 0-15,-3-2 8-16,3 0-8 0,-6 0 8 0,4 0-8 15,-1 0 8-15,1 2-8 16,-3-2 0-16,-1 0 8 0,3-1-16 15,-2 1 16-15,0 0-8 16,-2 1 8-16,1-3-8 0,1 0 0 16,-5 0-8-16,6 0 8 15,0 2 8-15,-1-2 16 31,1 2-24-31,-3-2 0 0,-3 2 0 16,1-2 0-16,-1 2 0 16,-3-2 8-16,3 0-8 0,1 2 0 15,-1-2 0-15,0 2 0 16,1-2 0-16,-1 2 8 15,0-2-8 1,-3 2 0-16,2 0 0 0,-7-2 0 16,2 0-8-16,-5 0 8 15,0 0 0-15,0 0 16 0,0 0 32 16,0 0 0-16,0 0 32 15,0 0-24 1,0 0 32 0,0 0-40-16,0 0-48 0,-2 14-776 0,-14 0-1456 15,-6 6-8523-15</inkml:trace>
  <inkml:trace contextRef="#ctx0" brushRef="#br0" timeOffset="10005">9863 9136 4472 0,'0'0'1897'0,"0"0"-377"15,0 0-80-15,0 0-391 0,0 0-281 16,0 0-392-16,0 0-208 15,0 0-168-15,0 0-416 0,0 0-1368 16,0 0-6362-16</inkml:trace>
  <inkml:trace contextRef="#ctx0" brushRef="#br0" timeOffset="12476">9100 10407 4889 0,'0'0'3128'0,"0"0"-1311"15,0 0-345-15,0 0-144 0,0 0-104 16,0 0-663-16,0 0-281 31,-2-2-192-31,2 2-72 16,16 0 32-16,4 0 288 0,2 0-88 15,2 0-56-15,1 0 24 16,-1 2 72-16,-6 0-288 0,1 2 136 16,-3-2-128-16,-5-2 64 15,-3 0 48 1,1 2-120-16,-3-2 8 15,-4 0 0-15,-2 0 0 0,0 0 80 16,0 0 16-16,0 0 32 16,0 0-136-16,0 0-80 15,0 0-1688-15,0-2-5482 16</inkml:trace>
  <inkml:trace contextRef="#ctx0" brushRef="#br0" timeOffset="15489">9035 11420 7193 0,'0'0'2401'0,"0"0"-1041"15,0 0 200 1,0 0-152-16,0 0-263 15,0 0-521-15,-2 0-376 16,2 0-160-16,0 0-88 0,8 0-24 16,9 0 24-16,2 2 88 31,4 0 40-31,-4 0-32 0,2 0 40 15,-5-2-136-15,-1 0 96 0,-2 0 0 16,-2 0-96-16,-1 2 0 16,-4 2-1064-16,-6 2-4505 0</inkml:trace>
  <inkml:trace contextRef="#ctx0" brushRef="#br0" timeOffset="18339">9805 9132 5049 0,'0'0'2832'0,"0"0"-1319"0,0 0-361 16,0 0 600-1,0 0-168-15,0 0-367 16,0 0-417-16,0 2-240 0,0-2-184 15,0 0-56-15,0 0-264 16,0 0 16-16,0 0-16 0,0 0-112 16,0 0 40-1,0 2 16 1,4 0-192-16,4 0-1200 0,-4 0-3249 15</inkml:trace>
  <inkml:trace contextRef="#ctx0" brushRef="#br0" timeOffset="19359">9704 9136 2776 0,'0'0'3081'15,"0"0"-897"-15,0 0-663 0,0 0-257 16,0 0 112-16,-10 8-408 0,10-8-408 16,0 0-288-16,0 0-207 31,0 0-57-31,0 0 64 15,0 0-72-15,10 2 0 0,1 0 128 16,3 2 144-16,6-2 56 16,-1 0-104-1,5 2-144-15,-1-1 16 16,0 0-32-16,-2 1 8 15,0-2 8-15,-2 0-72 0,-1 0-8 16,-2 0 0-16,-5 0 0 0,-3 0 8 16,-1-2 56-16,-4 0-64 15,-1 2 48-15,-2-2-40 16,0 0 88-1,0 0 32-15,0 0-24 16,0 0 112-16,0 0 32 0,0 0-24 16,0 0-88-16,0 0-56 0,0 0-24 15,0 0 88-15,0 0-144 16,0 0 104-1,0 0-96-15,-2 0 0 16,-8 0 72-16,-3 0-64 16,2 0-8-16,0 0 0 15,-1 0-8-15,0 0 8 0,0 0-8 16,6 0-40-16,-2 0 24 0,-2 0-32 31,5 0-40-15,0 0 40-16,2 0 48 0,0 0 0 15,0 0 8-15,-1 0 88 0,3 0-88 16,-2 0-8-16,1 0-56 15,0 0 56-15,2 0 0 0,0-2-8 32,0 2-128-32,0-2-8 15,0 2-8-15,0-2-16 16,0 2-16-16,7-4-40 0,23-6-400 15,-7 0-1209-15,3 0-2824 0</inkml:trace>
  <inkml:trace contextRef="#ctx0" brushRef="#br0" timeOffset="19974">10304 9234 7825 0,'0'0'3985'0,"0"0"-2705"0,0 0 233 15,0 0-89-15,0 0-600 16,0 0-624 0,0 0-200-16,7 0-88 15,-2 0-920-15,1 0-880 16,-1 0-5106-16</inkml:trace>
  <inkml:trace contextRef="#ctx0" brushRef="#br0" timeOffset="20173">10579 9156 11546 0,'0'0'2400'0,"0"0"-1743"16,0 0-393-16,0 0-264 0,0 0-104 0,0 0-1905 16,0 0-1880-16</inkml:trace>
  <inkml:trace contextRef="#ctx0" brushRef="#br0" timeOffset="20332">10866 9134 464 0,'0'0'7657'16,"0"0"-5936"-16,0 0-1089 0,0 0-632 16,0 0-848-16,0 0-2113 15</inkml:trace>
  <inkml:trace contextRef="#ctx0" brushRef="#br0" timeOffset="20485">10866 9134 6785 0,'144'-16'2633'0,"-144"18"-1625"15,0 0 216-15,0 0-312 32,0-2-912-32,0 0-1008 0,0 0-3577 0</inkml:trace>
  <inkml:trace contextRef="#ctx0" brushRef="#br0" timeOffset="20629">11194 9156 5369 0,'0'0'4009'15,"0"0"-3081"-15,0 0-248 0,0 0-680 16,0 0-1032-16,0 0-4650 0</inkml:trace>
  <inkml:trace contextRef="#ctx0" brushRef="#br0" timeOffset="20781">11370 9024 568 0,'0'0'7377'15,"0"0"-5168"-15,0 0-1577 0,0 0-632 16,0 0-952-16,0 0-3841 0</inkml:trace>
  <inkml:trace contextRef="#ctx0" brushRef="#br0" timeOffset="20947">11459 8886 2600 0,'0'0'8250'15,"0"0"-6538"-15,0 0-488 16,0 0 321-16,0 0-553 31,0 0-992-31,0 0-184 0,-44-9-1760 0,40-8-6218 16</inkml:trace>
  <inkml:trace contextRef="#ctx0" brushRef="#br0" timeOffset="21076">11532 8796 8249 0,'0'0'3073'0,"0"0"-1761"0,0 0 241 16,0 0-1153-16,0 0-400 0,0 0-1985 15,0 0-5568-15</inkml:trace>
  <inkml:trace contextRef="#ctx0" brushRef="#br0" timeOffset="21229">11706 8711 1240 0,'0'0'8162'16,"0"0"-6402"-16,0 0-656 31,0 0 408-31,-5 0-1191 0,-1-15-321 16,-2 2-1961-16,3-2-4040 15</inkml:trace>
  <inkml:trace contextRef="#ctx0" brushRef="#br0" timeOffset="21339">11848 8589 7537 0,'0'0'1760'0,"0"0"-1287"16,0 0 351-16,0 0 392 0,0 0-1216 0,0 0-472 16,0 0-5705-16</inkml:trace>
  <inkml:trace contextRef="#ctx0" brushRef="#br0" timeOffset="21483">11848 8589 5313 0,'45'60'4505'0,"-45"-58"-3545"0,0 2-520 31,0-2-112-31,-4-2-328 16,-1 0-920-16,3 0-5610 0</inkml:trace>
  <inkml:trace contextRef="#ctx0" brushRef="#br0" timeOffset="21632">11918 8763 6601 0,'0'0'3145'0,"0"0"-2105"15,0 0-680-15,0 0 696 16,0 10-424-16,0-10-632 0,0 0-664 31,0 0-4865-31</inkml:trace>
  <inkml:trace contextRef="#ctx0" brushRef="#br0" timeOffset="21775">11918 8763 7089 0,'22'99'2345'0,"-22"-96"-1513"0,0 1 528 15,-5 0-536 1,1 0-576-16,-3-4-248 15,-1 0-1696-15,2 0-3449 0</inkml:trace>
  <inkml:trace contextRef="#ctx0" brushRef="#br0" timeOffset="21881">11905 8920 6001 0,'0'0'3112'0,"0"0"-1551"15,0 0-65-15,0 0-944 0,0 0-552 16,0 0-2152-16,0 0-4626 16</inkml:trace>
  <inkml:trace contextRef="#ctx0" brushRef="#br0" timeOffset="22018">11905 8920 5281 0,'-107'-11'4985'16,"93"13"-3785"-16,1 0 88 0,-5-2-496 15,7 0-560-15,-2 0-232 31,3 0-2080-31,4 0-2929 16</inkml:trace>
  <inkml:trace contextRef="#ctx0" brushRef="#br0" timeOffset="22132">11713 8941 5521 0,'0'0'2464'0,"0"0"-1144"16,0 0 161-16,0 0 287 0,0 0-752 0,0 0-1008 16,0 0-8-16,-5 30-2488 15,8-30-2489-15</inkml:trace>
  <inkml:trace contextRef="#ctx0" brushRef="#br0" timeOffset="22254">11713 8941 3000 0,'143'49'1592'15,"-139"-47"-439"-15,0 0-145 16,8-2 144-1,-1 0-1152-15,-3 0-792 16</inkml:trace>
  <inkml:trace contextRef="#ctx0" brushRef="#br0" timeOffset="22373">12197 8978 6161 0,'0'0'1336'16,"0"0"-1056"-16,0 0-280 31,0 0-1136-31,0 0-488 0,0 0-3369 16</inkml:trace>
  <inkml:trace contextRef="#ctx0" brushRef="#br0" timeOffset="22471">12197 8978 2904 0,'137'-11'576'0,"-130"11"-576"15,-1 0-920-15</inkml:trace>
  <inkml:trace contextRef="#ctx0" brushRef="#br0" timeOffset="22621">12628 8962 4296 0,'0'0'2241'16,"0"0"-1513"-16,0 0-728 15,0 0-96-15,0 0-1160 0,0 0-1841 0</inkml:trace>
  <inkml:trace contextRef="#ctx0" brushRef="#br0" timeOffset="22769">12628 8962 1632 0,'-118'116'1968'0,"107"-116"-1968"0</inkml:trace>
  <inkml:trace contextRef="#ctx0" brushRef="#br0" timeOffset="22923">12145 9172 520 0,'0'0'8305'16,"0"0"-7168"-1,0 0-1137-15,0 0-1113 0,0 0-4352 16</inkml:trace>
  <inkml:trace contextRef="#ctx0" brushRef="#br0" timeOffset="26218">10314 10157 1640 0,'0'0'6929'16,"0"0"-4424"-1,0 0-577-15,0 0-31 16,-6 0-345-16,1 24-656 0,-2 12-696 16,2 14-184-1,-3 4 312-15,0 0-184 16,5-8-136-16,-2-9 0 0,2-12 64 15,3-8-64-15,-2-10-8 16,-4071-3 0-16,8146-4-72 16,-4073 0-256-16,0-9-64 0,0-22-232 15,0-14-8-15,7-15-208 16,4-7 56-16,0 1 135 0,-4 5 393 15,3 12 256-15,-4 13 8 16,-1 14 312-16,-2 9 1 0,-3 11 279 31,3 2-24-31,1 0-392 16,4 20-80-16,5 12-104 15,4 15 240 1,6 8 200-16,1 6-200 0,2-1 40 0,1-2 72 31,-2-9-80-31,-3-10-176 0,-4-6-48 16,-7-11-40-16,-3-7 192 15,-3-6-200-15,-5-5 48 16,0 0-24-16,0-4 320 0,-5 2-168 0,-9-2-176 16,-9 0-96-16,-6 0-192 15,-5-15-64-15,2 0 0 0,3-2-96 16,5 6 48-1,8 1 256 1,6 1 136-16,7 7 8 16,3 0 176-16,0 0 128 0,0 2-48 15,0-2-120-15,0-2-136 16,8-1 160-16,5-3-96 0,4 1-56 15,3 1 112 1,-6 0 32-16,4 4-152 16,-2 1 0-16,-3 1 24 15,0 0-24-15,-2 0-168 0,-1 0-1512 16,-5 0-4641-1</inkml:trace>
  <inkml:trace contextRef="#ctx0" brushRef="#br0" timeOffset="26919">10765 10353 6625 0,'0'0'2712'0,"0"0"-1311"16,0 0 111-16,0 0-184 0,0 0-591 31,0 0-225-31,0 0 344 0,77 13-112 16,-35-8-56-16,-5 1-264 15,4-2-48 1,-3 2-160-16,-5-4-88 0,-6 2 0 0,-3-4-32 15,-6 3-32-15,-5-3 0 16,-3 0-64-16,-1 0-104 16,-2 0-688-16,-4-9-864 15,-3-3-2553-15,0-2-4145 16</inkml:trace>
  <inkml:trace contextRef="#ctx0" brushRef="#br0" timeOffset="27150">11071 10238 7113 0,'0'0'2024'0,"0"0"-727"0,0 0 143 16,0 0-296-16,0 0-111 0,112 45-273 31,-90-33-288-31,-4-2-168 16,-5-2-24-16,-2 2 120 15,-4-2-96-15,-5 2 144 0,-2 4 192 16,0 4-64-16,-7 7-55 16,-11 0-281-1,-4 3-240-15,1-6-513 16,5-7-535-16,4-7-504 15,11-8-2577-15</inkml:trace>
  <inkml:trace contextRef="#ctx0" brushRef="#br0" timeOffset="27551">11482 10093 8905 0,'0'0'4641'0,"0"0"-3896"0,0 0-441 15,0 0 672-15,0 0 96 0,13 143-536 16,-4-88-232-16,-1-1-104 15,2-8-120-15,-2-5-72 32,-1-13-8-32,-3-9-8 0,-2-8-272 15,-2-7-200-15,0-4-416 16,0-13-688-16,-11-10-3097 0,-2-5-1921 0</inkml:trace>
  <inkml:trace contextRef="#ctx0" brushRef="#br0" timeOffset="28018">11514 10033 6785 0,'0'0'1728'15,"0"0"393"-15,0 0-449 0,0 0-248 16,0 0-151-16,111 41-353 15,-91-20-536-15,-7 0-128 16,-5 1 120-16,-3 1-208 0,-5-1 16 16,0-1 64-16,-7 4-136 0,-11-5 24 31,-6 0-136-31,2-4 88 15,-1-6-80-15,7-4 56 0,8-4 64 16,6-2-128-16,2 0-192 16,0 0-24-16,0-2 72 0,10-6 40 15,6 2 96-15,2 0 8 16,3 4-8-16,-7 2-8 15,2 0 8-15,2 0-40 0,-5 2 48 16,-2 10 0-16,1 4 0 16,-6 4 152-16,-4 2 24 0,-2 2 24 15,0-1-8-15,-7-2-72 16,-11-3 104-16,1-2-216 31,-3-5 64-31,3-5-72 0,2-5-72 16,4-1-536-1,1 0-240-15,5-11-784 16,5-8-2233-16,0-1-2472 0</inkml:trace>
  <inkml:trace contextRef="#ctx0" brushRef="#br0" timeOffset="29008">13030 9976 9089 0,'0'0'3017'16,"0"0"-1177"-16,0 0-543 15,0 0-617-15,-29 126 152 16,18-65-288 0,0-3-320-16,4-4-128 15,2-12-48 1,5-10 0-16,0-10-48 0,0-12-248 0,0-8-144 15,0-2-600-15,0-10-8 32,0-18-529-32,0-12-303 0,0-10 464 31,0-6-161-31,0-1-31 15,0 2 1376-15,5 6 184 0,7 12 816 16,-4 10 8-16,1 13 193 0,-1 12-281 16,2 2-320-16,0 12 952 15,1 19-168-15,-1 8-287 0,3 5-225 16,3 5-184-16,-5-6-232 15,2-2-72-15,-2-9-80 16,-1-8-112-16,-2-8 0 0,-3-4 96 16,-3-6-104-1,-2-6-56-15,0 0-200 16,0 0 8-16,-15 0-1449 0,-11-6 313 15,0-8 256-15,-4-6 256 16,1-4-32-16,3 0 263 16,6 4 505-1,9 2 136-15,6 4 449 16,5 6 199-16,5 0 48 0,11 3 352 15,10 1-248-15,2 0-144 16,2 2-328-16,4 1-176 16,-8-1-152-16,9-2-880 0,-12 0-1872 15,-7 0-3842-15</inkml:trace>
  <inkml:trace contextRef="#ctx0" brushRef="#br0" timeOffset="29158">13282 10099 5089 0,'0'0'2448'0,"0"0"-1080"16,0 0-63-16,0 0-201 31,0 0-72-31,0 0-480 0,121 9-552 0,-100-9-96 16,13-17-1472-16,-9 2-1473 15,-6 2-55-15</inkml:trace>
  <inkml:trace contextRef="#ctx0" brushRef="#br0" timeOffset="29407">13518 10020 6769 0,'0'0'1880'0,"0"0"-1464"15,0 0 481-15,0 0 167 16,0 0 8-16,44 5-400 0,-33-1-320 31,0 0-136-31,-1-1-64 16,-2-1 128-16,-5 2 113 0,-1 0-129 15,-2 2 448-15,0 3 32 16,0 6 192-16,-5 6-488 0,-18 3-256 16,4 1-192-16,-4 1-248 15,1-3-856-15,7-7-536 0,10-6-1057 16,1-8-4256-16</inkml:trace>
  <inkml:trace contextRef="#ctx0" brushRef="#br0" timeOffset="29851">13957 10006 7009 0,'0'0'1640'15,"0"0"-527"-15,0 0 263 16,0 0-128-16,0 0-64 0,0 0-391 31,-118 136-65-31,107-93-304 0,6-5 88 16,5-6-352-16,0-4 64 15,5-4-208-15,8-6 112 16,0-4 88-1,3-6-104-15,-1-4-112 0,6-4 152 0,1 0-152 32,-1-15-328-32,8-22-832 0,-6 5-1993 15,-7 3-5361-15</inkml:trace>
  <inkml:trace contextRef="#ctx0" brushRef="#br0" timeOffset="33196">10269 11258 4929 0,'0'0'5113'0,"0"0"-3633"16,0 0-752 0,0 0 568-1,0 0 9-15,0 0-425 16,0 0-528-16,0 0-200 0,0 0-80 15,0 0-72-15,0 0 16 0,0 0 72 16,0 0-40 15,0 0-48-31,-8 0-784 16,-4 0-6770-16</inkml:trace>
  <inkml:trace contextRef="#ctx0" brushRef="#br0" timeOffset="34223">10232 11290 7297 0,'0'0'4481'0,"0"0"-3425"16,0 0-200-16,0 0 265 0,0 0 111 31,0 0-400-31,0 0-536 16,0 10-184-16,0-6-112 15,0 1 8-15,0 6-8 0,0-1-72 0,1 0-600 16,4 8-664-16,-5-4-1665 15,2-2-4737-15</inkml:trace>
  <inkml:trace contextRef="#ctx0" brushRef="#br0" timeOffset="36278">10322 11268 2800 0,'0'0'2569'0,"0"0"-1185"15,0 0-368-15,0 0 312 16,0 2-175-16,0-2-393 0,0 0-320 16,0 0-88-1,0 0-64 1,0 0 40-16,0 0-168 0,0 0-64 15,0 0-96-15,0 0-288 16,0 0-760-16,0 4-744 0,0-3-1265 16,0 1-1704-16</inkml:trace>
  <inkml:trace contextRef="#ctx0" brushRef="#br0" timeOffset="37955">10272 11230 4032 0,'0'0'3289'0,"0"0"-1216"0,0 0-777 16,0 0 552-16,0 0-343 0,0 0-497 15,0 0-568 1,0-2-224 0,0 2-64-16,0 0-8 15,0 0-40-15,0 0-48 0,0 0-48 16,0 0 8-16,0 0 0 15,0 0 0-15,0 0 48 0,0 0 32 0,0 0-80 32,0 0 32-32,0 0-48 15,0 0-8-15,0 0 0 16,0 0-136-16,0 0-16 0,0 0 8 15,0 0-104-15,0 0-376 0,0 0-865 16,0 0-1063-16,0 0-2025 31,0 2-1480-31</inkml:trace>
  <inkml:trace contextRef="#ctx0" brushRef="#br0" timeOffset="39102">10338 11270 4064 0,'0'0'2985'0,"0"0"-1377"16,0 0-327-16,0 0 311 16,0 0-80-16,0 0-528 0,0 0-359 31,0 0-33-31,0 0-256 15,0 0 16-15,0 0-128 0,0 0-112 16,0 0-64-16,0 0-40 16,0 0-8-16,0 0 8 0,0 0 0 15,0 0 0-15,0 0 8 31,0 0-8-31,0 0 64 32,0 0-72-32,0 0 72 0,0 0-72 15,0 0 0-15,0 0-8 16,0 0 8-16,0 0-8 15,0 0 16-15,0 0-8 0,0 0 0 16,0 0 8-16,0 0 0 16,0 0 8-16,0 0 40 0,0 0 16 15,0 0-72 1,0 0 8-16,0 0 0 15,0 0 8-15,0 0-8 16,0 0 40-16,0 0 0 0,0 0-24 16,0 0 56-16,0 0-8 15,0 0 128-15,0 0 72 0,0 0-96 16,0 0-32-16,0 0-48 15,0 9-88-15,0 10-8 0,-5 3-32 16,1-1-40 0,0 2 16-16,1-3-16 15,3-4-24-15,-3 0-32 16,3-4 64-1,-3 0 8-15,3-2-120 0,0-2-368 0,0 2-416 16,0 4-993-16,0-4-2303 16,0-2-4690-16</inkml:trace>
  <inkml:trace contextRef="#ctx0" brushRef="#br0" timeOffset="39587">10340 11253 1512 0,'0'0'4433'0,"0"0"-3473"15,0 0 328-15,0 0-264 16,0 0-295-16,0 0-257 0,108-17-224 15,-84 13-168 1,-4 0 24-16,-3-1-56 16,0 3-48-16,-9 2 0 0,0 0-128 15,-5 0-56-15,-3 0-40 16,0 0 112-16,0 0 112 15,0 0 72-15,0 2-32 0,-8 7-24 32,-2 2 104-32,-1 6 64 0,4 2-24 15,-1 6 56-15,2 1 56 16,3 0-48-16,3 0-88 15,0-4-32-15,0 0 40 0,0-5-16 32,0-6-56-32,0-1-72 15,3-1-56-15,0-2-456 0,-3-1-728 16,0-2-2049-16</inkml:trace>
  <inkml:trace contextRef="#ctx0" brushRef="#br0" timeOffset="39849">10340 11446 1592 0,'0'0'4369'0,"0"0"-3193"0,0 0-528 0,0 0 216 16,0 0-200-16,0 0 17 16,0 0-249-16,35-6-216 15,-14 6-152-15,13 0-64 0,-8 0-536 31,-3 0-5466-15</inkml:trace>
  <inkml:trace contextRef="#ctx0" brushRef="#br0" timeOffset="40644">10795 11161 4689 0,'0'0'3912'0,"0"0"-2719"16,0 0-289-16,0 0 152 15,0 0 360-15,0 0-576 32,0 120-103-32,0-88-289 15,-6-2-272-15,1-3-48 16,2-5-128-16,-5-5-16 0,1 0-680 15,-1-3-673-15,0-6-1527 0,2-4-3650 16</inkml:trace>
  <inkml:trace contextRef="#ctx0" brushRef="#br0" timeOffset="41403">10818 11328 5753 0,'0'0'2784'15,"0"0"-1663"-15,0 0-225 0,0 0 376 16,0 0 200 0,0 0-607-16,0 0-401 15,103 90-40-15,-82-74-240 16,-5-2-8-16,5-10-176 15,-9-4-704-15,-1 0-2489 0</inkml:trace>
  <inkml:trace contextRef="#ctx0" brushRef="#br0" timeOffset="42467">10807 11268 8249 0,'0'0'2481'16,"0"0"-1881"-1,0 0-112 1,0 0 688-16,0 0-192 0,0 0-327 16,30 79-289-16,-23-64-168 15,-2-7-152 1,-5-4-40-1,0-4 72-15,0 0 160 0,0 0 680 16,-12-14-432-16,-1-5-400 0,0-5-88 16,2 3 64-16,3 2-64 15,8 10 8-15,0 3-8 0,0 6-176 16,0 0 0-16,15 2 176 15,1 15 80-15,-3 6 40 0,-2 1 0 16,-5 0 64-16,-6-4 64 16,0-4-88-16,0-6 48 0,-6-6 128 15,-10-4-88-15,0 0-144 31,1-10-24-31,1-12-39 0,9-5-41 16,2 1-97-16,3 5-7 16,0 4 16-16,14 8-32 0,9 5-8 31,-1 4 120-31,1 0-120 15,-5 17 56 1,-5 8 72-16,-7-1 0 0,-6 0 288 0,0-3-72 16,-2-4-32-16,-9-7 129 15,-7-6-97-15,5-4-192 0,2 0-24 0,0-14-240 16,6-8-177-16,5 0 73 15,0 2 0 1,0 5-56 0,10 6 8-16,3 5-64 0,4 4-208 15,-4 4-216-15,-1 10-2009 16</inkml:trace>
  <inkml:trace contextRef="#ctx0" brushRef="#br0" timeOffset="43180">11239 11185 7009 0,'0'0'3049'0,"0"0"-1657"16,0 0 248-16,33 123-175 15,-24-65-585-15,-1-2-288 16,-6-2-384-16,3-8-32 0,-5-6-176 15,0-10-56 1,0-8-368-16,0-5 64 16,-7-9-144-16,-9-6 184 15,-1-2 32-15,-3 0 88 0,4-6 200 16,5-11 8-1,1-2 144-15,10-2-48 16,0-5-96-16,10 0 0 16,17 0 264-16,2-1-88 0,7 0 8 15,-1 1-88-15,-1 4-24 16,0-1-72-16,-8 8-8 0,-2-2-136 31,-8 6-184-31,-3 1-472 0,-8-1-393 16,-3 0 249-16,-2 1 328 15,0-3 240-15,-12 2 200 0,-2-2 112 16,-2 3 56-16,4 3 336 15,4 3 456 1,2 2 240 0,3 2 457-16,3 0-601 0,0 13-584 15,0 14-120-15,0 5 136 16,9 4-56-16,-1 1-48 15,2 0 40-15,-3-5-168 0,-1-6 24 16,0-4-48-16,-1-5-64 16,2-8-144-16,4-3-888 0,2-6-1033 15,5-4-1767 1,-5-9-2258-16</inkml:trace>
  <inkml:trace contextRef="#ctx0" brushRef="#br0" timeOffset="43459">11751 11217 7417 0,'0'0'3177'16,"0"0"-1289"-16,0 0 569 16,0 0-1313-16,0 0-472 0,0 0-64 31,-64 123-160-16,54-86-184-15,4 0-88 16,4-5 72-16,2-5-120 16,0-6-128-16,0-6-8 15,8-4-56-15,10-5-8 0,-2-6 0 16,3 0-80-16,4 0-80 15,0-12-152-15,-1-12-328 16,-2-6-424-16,1-16-857 0,-12 7-1247 16,1 5-2914-16</inkml:trace>
  <inkml:trace contextRef="#ctx0" brushRef="#br0" timeOffset="44012">11751 11217 5921 0,'33'-66'3248'0,"-33"66"-975"0,0 0-625 16,0 0-479-16,0 0-649 0,17 0-152 15,4 0 160 1,4 0-104 0,-1-4-64-16,3-3-264 0,-4-4 24 15,-4 1-64-15,-1 0-32 16,-7 2-24-16,-3 2-224 15,0 2-184-15,-4 2 8 0,-4 0 112 0,0 2 280 32,0 0-152-32,-12 0-216 15,-2 14 0-15,-1 6 376 0,6 2 80 16,1 1 64-16,4 0 32 15,4 3-64-15,0 0 56 16,0 5 32-16,0 1 56 0,8 2-56 16,-3 2-72-16,2-2 64 15,1-2-72 1,-3-2-72-16,1-4-40 15,-4-2 48-15,-2-5 40 16,0-4-32 0,0-2-56-16,0-5-8 0,0-3 88 0,-10-1-88 15,-1-2-112-15,-5-2 16 0,1 0-120 31,4 0 144-31,1 0 72 16,8 0 0-16,2-6 0 16,0 1-64-16,7-5 64 0,11-3 296 15,3 2-104-15,-2-2 16 16,0 3 16-1,-2 2-96-15,-1 3-32 0,-3 0 48 16,-4 3-144-16,1 0-584 16,-2 0-1240-16,-6 0-5450 15</inkml:trace>
  <inkml:trace contextRef="#ctx0" brushRef="#br0" timeOffset="45342">10463 11322 6585 0,'0'0'3177'15,"0"0"-1705"-15,0 0-912 0,0 0-64 16,0 0-192-16,0 0-240 31,0 0-48-31,4 0 0 31,1 0 64-31,2 0-64 0,-2 6 0 0,-4 4-8 16,-1-1-8-1,0 4 104-15,0-1 16 0,0-5-112 0,-6 2-16 16,-6-5 112-16,1-4-104 16,3 0 112-16,0 0 32 15,6 0 120-15,2-15-200 0,0 2-56 16,0-6 0-16,18 4 72 15,-2 0-80-15,2 6 48 0,1 1-40 16,-4 6-8-16,-2 2 0 16,-2 0-64-1,-4 2 56-15,-6 9 8 16,-1 6 80-16,0-2-8 0,-8 4 161 15,-14-4-137-15,-3 0 32 16,-2-9-120-16,1-4 0 0,3-2 136 31,4 0 120-31,3-16-120 16,9-6-48-16,7 0 16 0,0-1-96 15,13 2-16-15,13 4 0 16,11 4-88-16,2 4 88 0,5 9 0 16,-1 0 16-16,-2 0 32 31,-6 15 0-31,-11 3-96 15,-7 2 24-15,-16 2-56 0,-1 0 80 16,-6 1 112-16,-28 0 456 16,-3-3 96-16,-7-4-184 0,-1-7-136 15,0-9 208 1,4 0-192-16,9-3-64 15,8-15-112-15,8-2-87 16,12-3-97-16,4 2-97 0,8-3-31 16,26 3 120-16,10 6-40 15,8 2-32-15,1 9 8 0,2 4-120 16,-5 0-160 15,-8 7-168-31,-13 11-184 16,-11 0 96-16,-13 1 256 15,-5 4 352-15,-7-1 104 0,-19-2 0 16,-4-4 24-16,-1-4 328 15,-1-10-208-15,7-2 0 0,6 0-176 16,8-12-72-16,4-6-272 16,7-4-440-1,7 4-1377-15,7 6-5944 0</inkml:trace>
  <inkml:trace contextRef="#ctx0" brushRef="#br0" timeOffset="54345">6866 13353 6513 0,'0'0'3049'0,"0"0"-1849"0,0 0-200 15,0 0 440 1,0 0-47-16,0 0-441 0,0 0-400 16,0 2-192-1,0 8-32-15,0 7 144 16,0 0 48-16,0 3-152 15,0 5-120-15,0-2 32 0,-8 3 33 0,-2-1-9 16,2 1 80 0,-3-2-112-16,3-1-104 15,-3 2-16-15,-1-1-80 16,-1 0 128-16,-1 4-128 15,1 1 16-15,-2-2-88 0,-4 3 8 16,4-2 64-16,-4 0-72 16,0 0 8-16,-1-3 80 15,-2-1-16 1,-1-3 8-16,-8 2-72 15,2 1 72-15,0-2-72 16,-1-1 40-16,1 0 8 0,1-3 8 16,2-2-56-16,-1-4 0 31,-1 0 264-31,-2-4-224 15,-4 0 104-15,-2-2-88 0,-1 0 112 16,-2-2 48-16,5-2-8 16,-3 2-96-16,5 0 64 0,-5 0-88 31,5 1 80-16,-6-3-128-15,1 1 72 16,-3-1-24-16,-2 0-48 0,0-2-40 16,-5 2 41-16,3-2-49 15,-4 0 96-15,1 0-24 16,4 0-8-16,-3 0 32 0,4 0-16 15,0 0-32-15,0 0 16 0,-3 0-56 16,3 0 64-16,0 0-64 0,-1 0 8 31,5 0-8-31,-7 0 0 0,3 0 0 0,2 0 8 16,3 0 24-16,-4 0-32 0,4-2-8 31,0 0 0-31,-5 0 0 0,0 2 0 16,-3 0-64-16,0 0 64 15,-2 0 0 1,-3 0-8-16,-4 10-216 0,1 7-184 0,0-2 359 15,6 0 49-15,2-2 0 32,6 1-160-32,5-3 152 0,5-4 8 15,5 1-8-15,1-4 16 16,1 1-16-16,-1-3 16 15,0-2 32-15,4 2-40 0,-2-2-8 16,0 0-8-16,0 0 16 16,0 0 0-16,3 0 0 0,4 0 0 15,-4 0 0 1,5 0-8-16,-3 0 8 15,-2 0 8-15,0 0-8 16,-3 0-8 0,-4 0-32-16,-1 0 40 0,-2 0 0 0,-1-2 0 15,3 0 0-15,-1-1-72 16,3 1 64-1,-1 0 0-15,1-2 0 0,2 2 0 16,-3-2-40-16,0 1-64 16,4 1 104-16,0-2 8 15,1 0-8-15,2 1 8 0,-4 1-8 16,-2 2 8-1,-1-2 0-15,0 0 0 32,4 0-8-32,0-2 0 15,3 2-40-15,-2-4 32 0,-1 1-48 31,0-2 56-31,-1 1 8 0,-2 0 0 0,-2-2 0 16,3 3 0-16,-1-2 0 0,3 1 0 16,5 0 0-16,-2 0 0 15,0-1-8-15,0-2 0 0,-1-1-56 16,-7-3 16-16,2 0 40 15,1-3 0-15,-2 0-88 32,2 2 96-32,0 0 8 0,4 0 0 15,1 1 8-15,2 4-16 0,3 1 8 16,0-3-8-16,-1 2-8 0,2-3-48 15,1-1-104-15,0-2 32 16,-4-2 8 0,4 2-104-1,-2-4 152-15,2 4 24 0,-1-4 48 16,1 4 0-16,3 0 0 15,-2 2 8-15,4 0-8 0,1 1 0 0,0 3 0 32,2-4-8-32,0 3-56 15,1 0 56 1,-3-2 0-16,4 0 0 0,-4-2 8 0,3 0 0 15,-3-2 0-15,4 0-8 16,-2-2 8-16,3-3-8 0,0 4 0 31,0-2 0-31,0 4-48 16,0-2-32-16,6 2 88 15,4-2-8-15,-2 2-8 0,1-2 16 16,0 2-8-16,2-2 8 0,2 2-8 16,1-4 8-16,1 1-8 31,-1 0 0-31,1 0 8 15,6 0-8-15,1 0-40 0,3 2 48 16,1 0-16 0,1 0 8-16,-1 2 0 0,1 0 0 0,-1 2 0 15,0 2 0-15,-5 0 0 16,2-1-8-1,-6 2 16-15,3 1 0 16,-6-1-8-16,2 1 8 0,4 1-8 16,-7-1 8-16,8 1 8 15,-2-1-8-15,0 1 0 0,1 1 8 16,-1-3-8-1,1 3-8-15,-3 0 8 16,4-1 0-16,-1 1 16 16,1-3-16-16,-2 3 0 0,-6 2 8 15,2-2-8-15,-1 5 64 16,1-3-56-16,-2 2-8 0,3 0 8 31,-3-1-8-31,3 1 8 16,3 0 0-16,-6 0-8 0,3 0 0 15,-3 0 0-15,3 2 0 16,-1-2 0-16,1 2 16 0,2-2-8 15,-2 2 0 1,2 0-8 0,-1-2 40-16,4 2-40 15,-4-2 0-15,4 0 0 0,-4 1 0 16,1 1 0-16,1 0 0 15,-6 0 0-15,7 0 0 0,-6 0 0 16,4 0-8-16,-5 0 8 31,1 0-8-31,1 0 8 0,1 0 0 16,0 0 0-16,2 0 8 0,1 1 0 15,-2 1-8-15,2 0 8 16,-1 0-8-16,4 0-8 0,-5-2 8 16,0 2 0-1,3-2 0 1,-1 2 0-16,0-2 0 15,1 0-40-15,2 0 40 0,-2 0 0 0,-2 0 0 16,3 0 8-16,-2 0 0 16,-1 2 32-16,1-2-32 0,-4 2-8 46,-2-2 0-46,1 2 0 16,-4 0 0-16,1-2 0 0,4 0 8 16,-1 3 0-16,-3-3-8 15,2 0-48-15,5 0 48 0,-2 0-8 16,2 0 16-16,3 0-16 15,-3 0 16-15,0 0-8 16,-4 0 8-16,2 0-8 0,-3 0 8 16,3 0-8-16,-3 0 0 15,0 0 0-15,3 0 0 0,-3-3 0 16,3 1 0-16,4 0-8 15,-4 0 8-15,3 0 0 32,4-2-8-17,3 2 0-15,-2-2 8 0,2 1 0 0,-4-1 0 0,-5 2 0 16,0-3 8-16,-1 3-8 0,-1 2 8 15,1 0-8 1,-1 0 0 0,4-2 0-16,-3 2 0 15,2 0 0-15,0-2 0 16,3 0 8-16,-2 0-8 0,-3 0 0 15,2 2 0-15,1-2 0 0,2-2-8 0,2 2-32 32,-4-1 40-32,2-1-8 15,-1-1 8-15,-1 1 0 16,-3 0 8-16,4 0 0 0,-3 0 0 15,0 0 0-15,-1 0-8 16,1 0 0-16,-2 0 0 0,4 0 16 31,-4 0-16-31,3 0 0 16,-1 0-8-16,0 0 8 0,-3 0 0 15,1 1-8-15,-2 2 16 16,1 1-8 0,-1-2 0-16,0 2 8 0,0-2 0 0,1 2 32 15,-2 0-40-15,1 0-8 31,0 0 0-31,-2 0 8 0,2 0-8 16,0 0 8-16,1 0 0 16,1 0 0-16,-4 0-8 15,5 0 8-15,0 0 0 0,-1 0 0 16,1 0-8-1,-1 0 0-15,2 0 8 16,-2 0-16-16,1 0 16 0,-3 0-8 16,0 0 8-16,3 0 0 15,-3 0 0-15,5 0 8 16,-5 0-8-1,1 0 8-15,1 0-8 0,-2 0 0 16,-2 0-8-16,3 0 8 16,-2 0 0-16,-1 0 0 0,0 0 0 15,-3 0-8-15,4 0 8 16,1 0-8-16,0 0 8 15,3 0-8-15,0 0 8 16,-2 0 0 0,3 0 0-16,-1 0 0 0,-2 0 0 15,4 0 0-15,1 0 0 16,1 0 0-16,-2 0 0 15,1 0 0-15,4 0 0 0,1 0 8 32,-2 0-8-32,3 0 0 15,2 0 0-15,-3 2 0 0,-1 0 0 16,-2 2 0-16,-2-2-8 15,-1 2 0-15,1 0 8 16,-6-2-8-16,5 2 0 0,-7 0 8 31,1-2 0-31,-3 0 0 16,1 0 8-16,-2 3-8 0,0-4 0 0,2 3-8 15,1 0 8-15,-1 0-8 16,1 0 8-16,4 0-8 16,-2 0 16-16,4 1-8 15,-8 0 0 1,5-3 0-16,-6 2 0 15,3-2 0-15,1 0 0 0,-3 2 0 0,4 0 0 16,0 0 16-16,2 1-8 16,-4 1-8-16,2-3 0 15,-3-1 8 1,-1 2-8-16,1-2 8 15,-3 0-8-15,-1 0 0 16,0 0 0 0,-1 0 0-16,-1 3 0 0,4-3 0 0,-2 2 0 15,1-1 0-15,-1 1-8 0,0 0 8 16,1 0-8-16,-1-2-88 31,-1 2 40-31,0 1-32 0,0-1 80 16,-2 0-40-16,5 1 32 15,-5-1-32-15,2 2-8 16,-1 1 0-16,-1-3 48 0,0 2 8 15,-1-2-8-15,-1-3 8 32,-1 3 0-32,0 0-8 0,5 3 0 15,-5-1 0-15,0 0-56 0,0 3 56 16,0 6-40-16,0 0 48 15,0 2 0-15,0-1 8 16,0 2-8 0,0-4 0-16,0 2 0 15,-5-4-8-15,5 0 8 0,0-4 0 16,0 0 8-16,0-4 0 15,0 0 0-15,-1-4 0 16,1 2 56-16,-2 1-64 16,2-2 0-16,-3 1 8 15,3 2 0-15,0-2 8 16,-3 0-8-16,3-2 80 0,0 0 56 15,0 2 40-15,0-2-40 16,0 0-16-16,-4 2-56 0,4-2-24 31,0 0-48-31,0 0 16 16,0 0-16-16,0 0-360 0,0-4-864 15,-1-7-2993-15</inkml:trace>
  <inkml:trace contextRef="#ctx0" brushRef="#br0" timeOffset="57154">5080 14979 9778 0,'0'0'4289'0,"0"0"-3737"0,0 0-288 15,0 0 512-15,0 0 40 16,0 0-440-16,0 0-88 0,16 79 256 16,-16-32-96-16,0 8-24 15,0-1-7-15,0 0-265 16,-3-6-24-1,-5-7-8-15,-3-7 0 0,1-10-112 16,3-7 40-16,-4-5-48 16,3-3-88-16,-3-5-480 15,-1-4-713-15,1 0-775 0,3-8-1049 16,0-16-184-16,5-3 193 15,3-1 751-15,0 0 1017 16,0 4 1264-16,1 4 64 16,6 4 736-16,4 4 432 15,-6 4 65-15,1 2 95 0,-1 4 40 16,3 0-896-16,2 2 905 31,3 0-217-31,5 0-128 0,3 0-64 16,3 12-31-16,3 0-1 15,-1 2-208-15,3 2-104 0,-3-2-264 16,-2 0 48-16,-1-4-112 15,-5 1-168 1,-7-5-16 0,-1-3 88-16,-7-1-64 0,0 0-128 15,-3-2 0-15,0 0-8 16,0 0-136-16,0-9-1032 0,0-10-1889 15,0 2-7321-15</inkml:trace>
  <inkml:trace contextRef="#ctx0" brushRef="#br0" timeOffset="57420">5308 15080 7865 0,'0'0'4513'0,"0"0"-3585"15,0 0-416-15,0 0 393 0,0 0 351 16,0 0-272-16,30 132-216 16,-18-78-368-16,-3 0-120 0,-1-4-40 15,-3-5-119-15,-1-7-121 16,-1-10 0-1,-3-9-8-15,0-4-345 16,0-11-439-16,0-4-600 16,-3 0-3657-16</inkml:trace>
  <inkml:trace contextRef="#ctx0" brushRef="#br0" timeOffset="57885">5308 14999 6481 0,'0'0'3065'16,"0"0"-1569"-16,0 0-744 15,0 0 0-15,0 0-400 0,11-4 88 16,8 1 8-16,6 1-240 0,2-2-39 15,4-1-65 1,-4 1-16 0,2 2 8-16,-4 2-40 0,-3 0-8 15,-3 0-48-15,-4 0 8 16,-5 0 40-16,-4 0-48 15,-1 0-48-15,0 0 48 0,-4 0 64 0,3 0-56 32,-1-2-8-32,2 2 0 15,-5 0-8-15,1 0 0 0,4 0 0 16,2 15 8-16,-1 6 720 15,4 7 8 1,3 6-304-16,-7 3 24 0,4-3-112 0,-2-2-16 16,0-6-104-16,-5-2-112 15,5-6-96 1,-6-2 0-16,0-4-8 15,-2 0-288-15,0 6-720 16,-5-4-1296-16,-13-1-5674 16</inkml:trace>
  <inkml:trace contextRef="#ctx0" brushRef="#br0" timeOffset="58145">5351 15290 7537 0,'0'0'4289'16,"0"0"-3601"-16,0 0-120 16,0 0 288-16,0 0 193 15,0 0-153-15,0 0-552 0,0 0-144 16,81-42-64-1,-65 28-136-15,2-4-264 16,-2 2-800-16,-5 2-833 0,-2 0-863 16,-6 2-1329-16,-3 2 1504 15,0 2-591-15</inkml:trace>
  <inkml:trace contextRef="#ctx0" brushRef="#br0" timeOffset="58334">5485 15118 144 0,'0'0'2016'31,"0"0"-144"-31,0 0 41 0,0 0 7 16,0 0-183-16,0 0-33 15,0 0-112-15,0 0-263 16,-34-17-177-16,34 17-280 0,0 9-424 15,0 7-128-15,0 6-16 32,0 4-8-17,0 2-152-15,-3 2-16 0,0 0 16 0,1-2-144 16,-2-2-112-16,2-4-608 15,-1-1-760-15,1-8-785 0,2-5-3112 0</inkml:trace>
  <inkml:trace contextRef="#ctx0" brushRef="#br0" timeOffset="58550">5468 15268 1840 0,'0'0'3985'16,"0"0"-2633"-1,0 0 432 1,0 0-535-16,0 0-9 0,0 0-344 15,0 0-24-15,0 0-352 0,84 16-127 16,-70 0-89-16,-1 2-136 16,-2 0-168-16,1-4-120 0,-6 4-721 31,1-4-871-31,-6-3-1521 15</inkml:trace>
  <inkml:trace contextRef="#ctx0" brushRef="#br0" timeOffset="59055">5384 15487 1456 0,'0'0'4465'0,"0"0"-2721"0,0 0-456 16,0 0 113-16,0 0-193 15,0 0-584 1,-5-10-224-16,5 7-168 16,0 1 24-16,0 0-56 15,1-2-88-15,9 2 8 0,3-1 32 16,0-3-96-16,8 0 48 15,2-3 72-15,1 1 73 16,2-1-97-16,1-2-144 0,-1 3 192 0,0 0-144 31,-7 3-48-31,0 1 0 16,-2-1 48-16,-4 1-48 0,-1 2 0 15,-3 0-8-15,-3 0 0 0,-1 2 72 16,-2 0-24-16,-3 0 8 31,0 0 88-31,0 0 488 16,0 0 88-16,0 0-80 0,0 0-240 15,0 0-400-15,-10 0-376 32,-1 0-3729-32</inkml:trace>
  <inkml:trace contextRef="#ctx0" brushRef="#br0" timeOffset="66932">9830 13917 1120 0,'0'0'1672'0,"22"-2"-264"16,-7 2-207-16,4 0-33 16,-3 0 208-16,5-2-424 0,3 0 305 15,4-2-241-15,9 1-136 31,3-3 120-15,12 2-192-16,1-2-39 0,15 1-41 0,5-3-144 0,9-1 96 16,7-1-128-16,5 1-208 15,-1-4-96-15,1 0-144 0,0 0 64 16,-5 1-72-16,-4 3-16 15,-1 0 16 1,-8 3-96 0,0 4 48-16,-5 2-48 0,0 0 72 0,-10 0-56 15,1 4-8-15,-4 7 88 16,0-2 89-16,2 1-49 0,-7 3-80 31,0-2 32-31,-6 3-80 16,0-1 48-1,0 0-56-15,0-2 8 0,3 0 8 0,3-3 32 16,2 1-48-16,6-3 8 0,1 0 112 15,1-3-112-15,1 3 8 16,1 0-8-16,-4 3 0 31,1 1 0-31,-4-1 40 0,-3 4-40 31,1-3 0-31,-6-1-8 0,0 0 0 0,-1-1-8 0,-2-4 8 16,-5-2-72-16,-2-2-496 31,-6 0-601-31,-10 0-1943 16,-17-2-5426-16</inkml:trace>
  <inkml:trace contextRef="#ctx0" brushRef="#br0" timeOffset="67796">17484 14045 7825 0,'0'0'2145'0,"0"0"-1577"16,0 0 184-16,163-26 328 16,-83 10 64-16,8 0 1 31,6-5-457-31,0 2-384 0,-5 0-216 15,-7 4-32-15,-5 0 136 0,-12 5-80 16,-10 5-24 0,-11 1-72-16,-9 4 0 0,-14 0-16 0,-10 8-416 15,-15 31-496-15,-21-1-1161 16,-13 1-4280-16</inkml:trace>
  <inkml:trace contextRef="#ctx0" brushRef="#br0" timeOffset="69313">7410 15084 3408 0,'0'0'1489'16,"0"0"-817"-16,0 0 344 16,0 0 80-1,136 0-248-15,-94-8 249 16,5-3-401-16,3 0 72 0,3-6-176 15,5 4 0-15,4-2-88 16,9 3-64-16,24 5-80 16,0 5 72-16,7 0 409 0,6 2 255 15,-17 0-704-15,7 0-248 31,-4 0-48-31,0 0 8 16,1-2 0-16,3-3 0 16,-1 1 64-16,2 0-88 0,-6 2-8 15,-7 2 0-15,-5 0 48 0,-9 0 8 31,-4 0-72-31,-5 0-48 16,-5 0 72-16,-3 0 0 0,-5 0-72 16,0 0 8-1,-6 0-8-15,-2 0 0 0,-5 0 40 0,5 0-40 16,-8 0 40-16,2 0-48 15,-3 0 0 1,-2 0-8-16,-2 0 8 16,-1 0 0-16,-4 4 0 0,2-2 24 15,-4 0-24-15,1 2 0 0,1-1 0 31,-1 1 8-31,1 0-8 0,5-1 0 0,-6 3 0 0,7 0 0 32,-2 3 0-32,6-3 128 15,3 1-128-15,3-1 280 0,9 0-112 16,-4-1-88-16,3-1-64 15,4 2-8 1,1-2-8-16,6-1 48 0,-1 1-40 0,1 0 40 31,3-2-48-31,-7 1-8 16,0-1 8-16,-4-2 0 0,-2 0-64 15,-9 0 64-15,0 0 8 16,-9 0 0-16,3 0-8 0,-10 2 0 31,2 2 0-31,-7 0 16 16,-2 0-16-16,-4-2 8 15,-2 1-8-15,-5-1-224 0,-6 2-616 0,0 1-2024 16,-9-3-5834-16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09T03:10:25.7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3237 8698 5737 0,'0'0'2448'0,"0"0"-1688"16,0 0 57-16,0 0-65 0,0 0 184 31,0 0-72-31,0 0-408 0,13 0-328 16,-1 0 280-16,5 0 369 15,4 0-305 1,0 7 136-16,7 1-80 0,-1-2-16 0,1 2-120 31,4-2-80-31,-1 0-88 16,3 0-80-16,3-2 24 0,5 0-8 15,5 0 16-15,4-2-32 16,6 0 72-16,-2 0-96 15,1 0 40-15,2 0 16 0,2-2-7 32,-2 0 71-32,0 0-168 0,-1 0 56 15,-1 0-24-15,-2-2-40 0,-4-4 40 16,-2-2-16-16,-1 2 136 15,0 0-120-15,0 2 40 16,-4 2 32-16,3-1-8 0,-3 1-40 16,2 1-32-1,-3 1-80-15,4-2 88 16,-6 2-56-16,-3 0 16 0,-3 0-16 15,-3 0 0-15,-2 0 16 16,0 0 48-16,2-2-64 16,2 2 48-1,1-2 120-15,7 2 8 16,-1 0-80-16,2 0-16 15,0-2-8 1,0 2-56-16,-6 0 16 16,1 0-8-16,-7 0-16 15,-2 0-48-15,-1 0 0 16,-4 0 0-16,0 0 64 0,-1 0-72 15,-2 0 0-15,-3 0 0 0,-1 0 16 16,-4 0-8-16,-4 0 104 16,-3 0 16-16,-5 0 88 15,0 0 216-15,0 0 73 0,0 0-25 16,0 0-56-16,0-2-96 31,-2-4-328-31,-8 0-240 0,1-3-1321 16,1 4-1367-16,1-1-5122 0</inkml:trace>
  <inkml:trace contextRef="#ctx0" brushRef="#br0" timeOffset="1438">6782 7828 7881 0,'0'0'3281'0,"0"0"-2329"16,0 0-32-16,0 0 897 15,0 0-233-15,76 6-560 0,-48-6-336 32,-4-4-320-32,2-9-111 15,-1-2-137-15,0-2-24 0,-6 0-96 16,-1 4-48-16,-12 2-241 0,1 1-143 15,-4 4-56-15,-3-1 192 16,0-4 88-16,-10 1-64 16,-4-1 72-1,-4-2 128 1,3 3 64-16,2 2 8 15,7 5 8-15,1 0 200 16,4 3 360-16,1 0-192 0,0 10-288 16,0 13-88-16,0 4 0 15,4 5 152-15,3 1 32 0,-2-1-56 16,0-7 16-1,-2-1-40-15,2-5-104 0,-4-6 0 0,-1 0-48 16,0-5-352-16,0-2-88 16,-5-4-208-16,-8 0-104 0,1-2 240 31,-3 0 240-31,7 0 224 15,2 0 96-15,2 0 88 16,3 0 104-16,1 0-112 0,0 12-72 16,0 6 0-16,0 8 96 15,0 12 152-15,0 8 48 0,0 9-128 31,0 0-24-31,0 0-72 16,1-7-72-16,3-10 64 16,-1-8-72-16,-3-13 8 15,3-6-8-15,-1-9 8 0,-2-2-16 0,0-2-56 16,0-22-48-16,0-10-136 15,0-11-136-15,3-6 72 16,3-2 224 0,6 1 88-16,-1 4 56 15,-1 6 144-15,4 4 144 16,-3 4 40-16,1 8-96 0,-4 4-128 0,-2 8-8 15,-1 6-56-15,-3 6-40 0,1 2-56 32,-1 0 0-32,-1 10 8 15,7 16 328-15,-1 8 112 16,1 8-168-16,-2 2-56 0,2-2-104 15,0 1-103-15,2-7-9 0,0-6 40 32,-2-2-48-32,-2-7-137 15,-1-2-543-15,-5-4-1112 16,0-2-2433-16,0-7-4553 0</inkml:trace>
  <inkml:trace contextRef="#ctx0" brushRef="#br0" timeOffset="2699">6939 8150 4745 0,'0'0'2960'16,"0"0"-1400"-16,0 0 297 16,0 0-337-16,0 0-672 15,0 0-95-15,34-21-401 0,-31 21-120 16,-1 0-128-1,1 0-24-15,-3 12 40 16,0 8 0-16,0 3-96 0,-8-2-24 16,0-4-120-16,1-6-32 15,6-4-16 1,-3-3 104-1,4-4 56-15,0 0 8 0,0 0 0 0,0 0-8 16,0 0-48-16,0 0-72 16,0 0-88-16,8 0 64 0,5 0 88 15,0 4 64-15,0 2 0 16,-2-1 8-16,1-1 48 15,-11 0 16 1,4-1-64-16,-5-3 80 16,5 2 64-16,-5-2 24 0,0 0-48 15,0 0-120-15,0 0 40 16,0 0-48-16,0 0 0 15,0 0-72-15,0 4 64 0,0 0 8 32,0 4 64-32,-11 1-56 15,4 4-8-15,-2-1 0 0,1-2 0 16,1 0 8-16,1 0-8 15,-2-4 8-15,4 2-8 32,-1-2 8-32,4-4-8 0,1 0 0 15,0-2 0-15,0 0-120 0,0 0-240 16,0 0 56-16,0 0 87 0,0 0 137 15,0 0 80-15,-3 2 128 16,-4 2 753-16,-1 4 223 16,0 4-672-16,-3 0-176 15,1-1-8 1,2-4 280-16,6-3-56 15,2-4-128-15,0 0-24 0,0 0-31 0,0 0-201 16,20-2 0-16,2-14 64 31,11-6-8-31,4-6-48 16,-3-2-96-16,-2 0-112 0,2-2-296 15,-3 2-529-15,-4 4-671 0,-4-1-248 32,-6 5-385-32,-5 5 673 15,-4-2 984-15,-8 4 584 16,0 0 608-16,0 3 872 0,0-2 296 15,0 0-231-15,0 0-313 16,0 0-424-16,0 1-320 0,0 2-208 16,0 3-168-16,6 4-112 15,4 4 0-15,-2 0-64 16,2 8 64-16,-2 14 72 0,-8 8 152 31,0 6 65-31,0 0-73 16,0 2-56-16,-13-6-112 0,2-6-48 0,-2-5-184 15,1-10-393-15,1-7-447 16,0-4-608-1,1 0-160 1,-4-17-113-16,5-5 897 0,5-1 600 16,0 6 408-16,4 2 80 15,0 9 128-15,20 6 552 0,-1 0 248 0,4 0-72 16,1 4-295-16,-1 9-209 15,-4-3-152 1,-1-1-160-16,-5-2-120 16,-2-5-48-16,-5-2-1064 15,-1 0-881-15,-5-13-63 16,0-11-1057-16,0-8 296 0,-1-4 1665 15,-12-4 1152-15,0 0 736 16,-2 0 641-16,2 10 551 16,7 8 248-1,1 10-255-15,5 10 47 16,0 2-775-16,0 4-833 0,2 20 392 15,9 8 208-15,-1 6-128 16,-2 3-368-16,-3-4-208 31,-1-5-136-15,0-3-120-16,-4-10-80 0,0-6-784 0,0-11-896 15,-2-2-2105-15,-6 0-3601 0</inkml:trace>
  <inkml:trace contextRef="#ctx0" brushRef="#br0" timeOffset="3001">7299 7949 3136 0,'0'0'4057'16,"0"0"-1720"-1,0 0-233 1,0 0-408 0,0 0-599-16,0 0-425 0,0 0-488 15,107-68-128-15,-96 68-56 0,-5 8-336 16,-1 12-472-16,-5 2-689 15,0-2-311-15,0 0 23 16,0-4 137-16,-5-4 672 0,-1-2 976 16,1-2 344-16,2 2 1016 15,0 4 345-15,-1 10-625 0,1 6 288 16,1 8-272-16,-1 2-311 15,2-1-385 1,1-3-88-16,0-6-208 16,0-9-104-1,0-6-200-15,0-9-1281 0,0-6-767 0,11-18-961 16,0-12 761-16,-3-2-1441 0</inkml:trace>
  <inkml:trace contextRef="#ctx0" brushRef="#br0" timeOffset="3271">7444 8116 1536 0,'0'0'3953'15,"0"0"-1345"-15,0 0-23 16,0 0-233-16,0 0-775 0,0 0-761 15,0 27-272-15,2-7-32 16,3 3-208-16,0-1-160 0,1-4-96 16,5 2-40-1,1-3-8-15,1 0-8 16,1-2-56-16,-3-2 64 15,4-5 0-15,-4-2-8 0,1-6 0 16,-4 0-120-16,1 0 128 16,-1-12 8-16,-1-8 88 15,3-7-40-15,-6-3-8 16,-4 0-48-16,0-2-104 15,-16 6-1312-15,-8 6-7050 16</inkml:trace>
  <inkml:trace contextRef="#ctx0" brushRef="#br0" timeOffset="4516">3249 9988 4504 0,'0'0'2617'0,"0"0"-1473"0,0 0 9 31,0 0 575-31,0 0 32 0,0 0-680 16,0 0-655-16,30 7-161 15,-5-3 560-15,8-1-200 16,8 1 16-16,7 0-96 0,6-4-72 15,7 0-176-15,4 0-96 16,7 0 72-16,7-9 41 16,4-8-113-1,1 3-72-15,5 0-48 0,3 2 112 16,21 6-80-16,32 6-24 15,34 0 216-15,9 2 248 0,-9 12-72 16,-19-3-312-16,-29-6-24 16,1-1-72-1,-1 0-72-15,-21 0 56 16,-20 0-48-16,-17 5-8 0,-9 0-136 15,4 5 128-15,8 4-96 16,0 0 8-16,-16-2 96 0,-15-2 8 31,-14-3-8-31,-15-7 0 16,-10-2 0-16,-6-2 120 15,0 0 112-15,-6 0-232 0,-25-25-136 16,2 1-2160-16,-3 3-6042 0</inkml:trace>
  <inkml:trace contextRef="#ctx0" brushRef="#br0" timeOffset="5453">7341 9495 10082 0,'0'0'3200'0,"0"0"-1879"15,0 0-329 1,0 0-256 0,0 0 240-16,0 0-160 0,0 0-159 15,0 0-305-15,116-6-8 16,-92-6-192-16,-1-2 16 0,-4 0-168 15,7-8-648-15,-6 1-1377 32,-7 6-4608-32</inkml:trace>
  <inkml:trace contextRef="#ctx0" brushRef="#br0" timeOffset="6278">7580 9178 10546 0,'0'0'2720'16,"0"0"-2112"-16,0 0-183 0,0 0 111 0,0 0 0 16,0 0-184-16,0 0-184 31,111-12-120-16,-99 12 8-15,-4 0-48 0,-5 16 8 0,-3 6 80 16,0 10 16-16,-15 2-48 0,-4 2-56 16,-4-4 0-16,1-5 0 31,9-11 0-31,6-6 0 15,1-6 40-15,6-4-48 0,0 0 16 16,0 0 0-16,0 0-16 16,2 0-16-16,9-10 16 15,2-3 0-15,1 4 0 0,-1 1 8 31,-1-1 8-31,-4 7 8 16,1 0-24-16,-7 2-48 0,-2 0 48 16,0 17 0-16,0 11 16 15,0 10-16-15,-8 5-56 0,-5 2-144 16,-2-9-32-16,9-8 16 15,4-14 160-15,2-7-144 16,0-7 80 0,2 0 32-16,9-7 88 0,7-13 32 15,-5-6-16-15,5-4 88 16,-4 0-104-16,-1 2 48 0,-1 5-48 15,-6 8-80 1,-1 9 72-16,-5 6 8 16,0 0 8-16,0 19 56 15,0 10 136-15,0-1 104 0,0 0-80 16,0-10 24-16,0-6-88 31,0-6-152-31,0-4 128 0,0-2 16 16,0 0 248-16,0-6 32 15,0-16-328-15,0-14-104 0,6-10-640 16,2-8-496-16,2-3-16 15,1 3 111-15,2 8 241 16,-1 10 344 0,-4 12 256-16,0 13 144 0,0 8 56 0,-5 3 208 31,-1 6 240-31,-1 14 456 0,-1 4-183 15,0-2-169-15,0 0-304 16,0-6-96-16,0-6-144 16,0-3 96-16,0-3-56 15,0-2-48-15,0 0-472 0,0 1-2241 16,0-3-6433-1</inkml:trace>
  <inkml:trace contextRef="#ctx0" brushRef="#br0" timeOffset="6946">7875 9197 5369 0,'0'0'2216'0,"0"0"-888"15,0 0 377-15,5 117-449 16,-5-68-424-16,0-6-400 15,0-4-208-15,0-13-112 0,0-12-40 16,0-8-72-16,0-6 0 31,0 0-384-31,4-6 56 0,4-14 272 0,3-7 56 16,0 2 0-16,4 1 8 15,-4 5-8-15,0 8 0 16,1 7-128-16,-3 4 128 0,1 0 64 16,-7 19 392-1,-1 7 96-15,-2 5-183 16,0-3-121-16,0 0-96 15,-8-2-80-15,-5-6-72 16,-5-4-328-16,0-6-361 0,1-5-487 16,-4-5-104-1,4 0-360-15,0-15 303 31,4-1 1337-31,6-4 48 16,6 4 736-16,1 2-15 0,0 4-169 16,8 5 136-16,14 3 296 15,3 2-8-15,5 0 1 0,4 2-265 16,2 11-40-16,-2 4-168 15,0 2-264-15,-4-1-128 0,-4 0-48 16,5 2-112-16,-9-8-1216 16,-10-1-4257-16</inkml:trace>
  <inkml:trace contextRef="#ctx0" brushRef="#br0" timeOffset="7113">8420 9441 13274 0,'0'0'3193'16,"0"0"-2017"-16,0 0 233 16,0 0-681-16,0 0-728 0,0 0-872 15,-26 42-3841-15</inkml:trace>
  <inkml:trace contextRef="#ctx0" brushRef="#br0" timeOffset="8583">3245 11350 4624 0,'0'0'2361'0,"0"0"192"15,0 0-537-15,0 0-48 0,0 0-519 0,0 0-425 16,-19 4-448-16,19-4-376 15,0 0-136-15,0 0 8 0,5 0-56 32,14 0 120-32,10 0 400 15,10 0-80-15,11 0-112 16,15 0-7-16,7 2-9 0,12-2-64 15,12 0-88-15,15 0 72 0,28 0 40 16,19-9-88-16,5 2-64 31,-12 5-136-31,-13 2 40 16,-18 0-32-16,-22 7-8 0,-20 4 64 15,-25-1-64-15,-9-4-112 16,-2-1 112-16,0 2 8 0,-2-3 32 16,-6-4-40-16,-11 0 0 31,-9 0 0-16,-4 0 8-15,-4 0-8 0,-4 0 0 0,-2 0-792 16,0 4-1937-16,0 6-7473 0</inkml:trace>
  <inkml:trace contextRef="#ctx0" brushRef="#br0" timeOffset="9975">6613 10632 9113 0,'0'0'2753'16,"0"0"-1905"-1,0 0 144-15,0 0-375 0,116-78-9 16,-87 60-280-16,0 0-208 0,-5 5-112 15,-6 4 40-15,-5 3-40 32,-3 6-8-32,-9 0 0 0,-1 0 0 15,0 6 488-15,0 16 112 16,0 10-216-1,0 10-72-15,-1 10 48 0,1 7-88 0,0 5-96 16,0-2-104-16,11 0-24 31,0-7-32-31,4-4-8 0,-4-11-8 16,-3-6 0-16,0-10-144 15,-5-6-336-15,-3-4-536 16,0-7-320-16,-9-5-745 0,-20-2-663 16,-10-7-201-16,-10-16 1105 31,-1-9 895-16,-3-3 945-15,11 1 1073 16,11 3 1663 0,15 6-639-16,13 5-793 15,3 5-376-15,8 6-424 0,15 5 120 16,3 4 137-16,1 0-129 0,-3 0-8 15,-3 9-96-15,-5 4-32 16,-8-1 0-16,-4-1-96 0,-4 2 16 31,0-1 16-15,-7 0-143-16,-9 0-217 0,-3-4-72 0,-4-5-793 15,9-3-991-15,4 0-1401 16,10-1-5529-16</inkml:trace>
  <inkml:trace contextRef="#ctx0" brushRef="#br0" timeOffset="10823">7039 10644 3104 0,'0'0'2321'0,"0"0"-913"0,0 0-144 15,0 0-352-15,0 0-399 16,0 0-513-16,0 0-209 15,0 0-1367-15,0 0-896 0,0 0-425 16</inkml:trace>
  <inkml:trace contextRef="#ctx0" brushRef="#br0" timeOffset="11226">7039 10644 2240 0,'-47'127'1168'31,"52"-131"64"-15,-2 2-327-16,4-1-73 0,1-1 64 0,0 0-336 16,-2-2-224-16,6-2-200 15,0-4-88-15,3 0-48 0,0-1-352 16,1 0-560-16,0 1-256 15,-5 4-601-15,-4 2 41 0</inkml:trace>
  <inkml:trace contextRef="#ctx0" brushRef="#br0" timeOffset="11744">7039 10620 4256 0,'0'0'2073'0,"0"0"-201"0,0 0-47 0,0 0-449 31,0 0-328-31,0 0-360 0,-3 0-232 0,3 2-136 16,0 10-256-16,5 14-16 0,7 8 385 16,3 11-129-16,-2 4-128 31,1 2-112-31,-5-6-56 15,-1-6 0-15,-2-11 0 16,-6-6 64 0,0-10-72-16,0-4 0 0,0-4 72 15,0-2 0-15,-6-2-48 16,-7 0-24-16,-3 0-296 15,-2 0-408-15,3-12-81 0,1-1-111 16,1 0-184-16,6 1 432 16,2 3 256-16,4 4 224 0,-2 3 168 15,3 0 120-15,0 0 96 16,0 0 144-16,0-2 72 31,0-3 264-31,3-1 64 0,10-5-200 16,5-2 57-16,6-2-41 0,-2-4-216 15,1 1-360 1,8-10-144-16,-7 7-1641 0,-6 0-3264 0</inkml:trace>
  <inkml:trace contextRef="#ctx0" brushRef="#br0" timeOffset="12162">7149 10458 6145 0,'0'0'4577'0,"0"0"-3417"15,0 0-744-15,0 0 296 0,0 0 80 16,0 0-79-16,0 0-441 15,42 10-16-15,-29-1-160 0,-5 4 8 32,-2 1-104-32,-1 6 0 15,-5 3-264-15,0 0-280 0,0-1 47 16,0-7 113-16,-5-2 176 15,4-9 200-15,1-2-72 0,0 0 72 16,0-2-72-16,0 2 32 31,0 2-72-31,0 4 112 16,4 8 8-16,3 8 56 0,-2 10 176 15,-5 8-24-15,0 6-80 16,0 3-24-16,-4-7-32 0,-4-8-16 31,2-12 16-31,1-12-64 0,5-11 8 16,0-1-16-1,0-11-400 1,0-40-904-16,0 6-1096 0,0-4-2185 16</inkml:trace>
  <inkml:trace contextRef="#ctx0" brushRef="#br0" timeOffset="12671">7265 10513 1224 0,'0'0'600'0,"0"0"-600"16,0 0-912-16,0 0 440 0,0 0 472 16,0 0 1016-16,0 0 448 15,71-81 433-15,-52 70 183 0,1-1-288 16,2 3 49-16,1-2-185 31,-4 3-264-31,1 0-263 16,-1 5-401-16,-4 1-352 0,-4 2-104 15,-1 0-64-15,-1 0-72 0,-4 3-24 16,-2 9-24-16,-3 7-80 31,0 5-8-31,0 3-200 16,-8 3-344-16,-9-2-280 0,7-3 16 15,-1-9 415 1,4-8 297-16,7-4 40 0,0-4-72 0,0 0-144 15,0 0-32-15,0-6 296 32,3-5-40-32,2-2-664 15,-3-3-424-15,-2 0-512 0,0-3-201 0,0 6 89 16,0 1 848-16,-10 3 912 15,-4 7 1200-15,1 2 664 0,1 0 49 16,1 19-769 0,0 11-264-1,4 11-16-15,3 10-128 0,2 7-167 16,0 4-249-16,2-5-112 0,0-6 16 15,0-10-88 1,0-12-88-16,0-9-48 0,0-7-344 0,0-9-841 31,0-4-1407-31,2-9-1945 16,3-6 1384-16</inkml:trace>
  <inkml:trace contextRef="#ctx0" brushRef="#br0" timeOffset="13419">7452 10714 5313 0,'0'0'2736'31,"0"0"-439"-31,0 0-417 15,0 0-696-15,62-102-551 0,-53 82-329 16,6 1-304-16,-7 4-304 16,0 4-761-16,-5 3-663 0,-3 5-353 15,0-1 673-15,0 4 688 16,0 0 720-16,-8 0 1056 31,2 0 865-31,-2 0-225 0,4 11 120 31,0 6-567-31,0 5-513 0,4 0-120 16,0 2-8-16,0-4-280 15,0-4-224-15,0-6-104 0,0-6-24 16,0-4-800-16,5 0-688 16,5-4-129-16,1-16-383 0,-3 0-993 15,0 2 1017-15,-4 6 1712 0,-3 6 288 16,-1 6 1248-1,0 0 1209-15,0 6-129 0,0 18-1000 16,-9 6-720 0,-6 4 49-16,0 2-265 15,4-6-152-15,-3-4-104 0,6-7-56 16,3-10-16-16,-2-5-56 15,6-4-8-15,1 0-176 0,0 0-152 32,0 0-232-32,0 0 111 31,13 0 273-31,3 0 168 0,1 0 0 15,1 4 8-15,-2 5 0 16,-3-5 8-16,-5-2-8 16,2-2 0-16,-3 0 0 0,-1-17-8 15,2-11-656-15,2-8-856 16,1-2-1105-16,2 0 513 0,-2 2 1224 15,1 8 888-15,-4 8 104 16,1 6 744-16,-7 7 240 16,1 7 208-16,-3 0 401 0,0 0 175 15,0 9-768 1,-14 9-655-16,1 0-313 15,-7 3-16-15,-1-2-72 16,8-1-48-16,-4-6 0 0,7-2-72 16,7-2 56-16,3-4-200 15,0 2 24-15,18 2 192 16,7 0 288-1,8-1 104-15,-1 0-144 0,2-1-152 16,8 9-96-16,-8-4-704 16,-10 3-3297-16</inkml:trace>
  <inkml:trace contextRef="#ctx0" brushRef="#br0" timeOffset="14244">3184 12591 6873 0,'0'0'2849'16,"0"0"-993"-16,0 0-136 15,0 0-407-15,0 0-377 0,0 0-552 16,5-6-280-16,21 3-56 31,16-6 352-31,16 3 56 0,18 0-40 0,30-2 32 16,40 0-8-1,41-2-184 1,25-2-31-16,12-2-217 15,7 0 160-15,-13-2-128 0,0 0-40 16,-5 3-48-16,-16 11 48 16,-9 2 0-16,-16 19 8 0,-7 9 72 15,-15 4 16-15,-4 0 168 16,-11-4-120-16,-4-3-80 0,-28-8-56 15,-25-9-8-15,-23-4 80 0,-12-1 40 32,3-3 32-32,-6 0 48 15,0 0-64 1,-17 0-80-16,-7-5-8 0,-16-22-48 0,0 0-832 15,0-5-1865-15</inkml:trace>
  <inkml:trace contextRef="#ctx0" brushRef="#br0" timeOffset="16361">8045 11775 9498 0,'0'0'4488'0,"0"0"-3223"16,0 0-177-16,0 0-736 0,-79 136-216 15,53-62-48-15,0-1-40 16,10-16-48-16,5-16 40 16,3-19-40-1,8-16-160-15,0-6-680 0,5-6 360 16,12-22 480-16,4-9 0 15,5-4 8-15,0-3 0 0,-2 1-8 16,4 7 0-16,-6 8 0 16,-4 6 0-16,-3 10 0 0,-4 4 8 31,-5 7 40-16,1 1 16-15,-6 0-16 0,1 1 72 0,0 15 336 16,-2 6-128-16,0 3-152 16,0 1-120-16,0-3-56 0,-5-2-280 15,2-8-256-15,-1-4-144 31,4-5-737-31,0-4-631 16,0 0 720-16,8 0 912 0,5-4 320 16,-5-2 32-16,4-1 64 15,-9 5 72-15,-1 0-24 0,-2 2 392 16,0 0 936-16,-2 4 104 31,-13 11-1056-31,-6 2-312 16,0 2-64-16,2-4-48 15,4 0 8-15,7-5 0 0,4-7 0 0,2-3 0 16,2 0-8-16,0 0-256 0,0 0-48 15,8-2 200 1,7-3 48 0,-6-1 48-16,7 2-168 15,-9 4 16-15,-1 0 40 0,1 10 112 16,-6 10-48-16,-1 6 56 15,0-1 8-15,-4 0 48 16,-6-9-48-16,3-4 200 16,7-8 168-1,-4-4-224-15,4 0-72 0,0 0-80 16,0-2-24-16,0-10-104 0,0 0-72 15,0 4 40-15,8 0 32 0,-5 6 32 16,3 2 24-16,-2 0 72 31,-4 0 0-31,0 6 304 16,0 4 32-16,0-4-56 0,0-2-80 15,0-4 33-15,0 0-233 16,0-14-56-16,4-14-841 16,6-10-455-16,5-6-680 0,4-3-777 31,4 4 929-31,1-2 775 15,0 7 1105-15,0 6 753 0,-1 8 679 16,-7 10 0-16,-5 8-216 16,-3 6-423-16,-8 0-65 0,0 18 48 15,0 8 120 1,0 6-400-16,-11 2-264 15,-3-2-152-15,1-7-80 16,1-9-312-16,4-6-512 0,5-8-40 16,0-2-480-16,3 0-313 15,0-6 745-15,0-5 624 0,0 1 208 0,6 3 80 31,4 1 216-31,-4 2 192 32,6 4 344-32,-7 0-128 15,1 0-32-15,-4 6 289 0,4 7-201 16,-6 6-240-16,0-4-208 31,0-2-112-31,0-5-80 0,0-6-40 31,3-2-696-31,5 0-873 16,-3-4 497-16,2-11-304 0,4 4 80 15,-8-1 544-15,4 5 567 16,-4 7 185-16,5 0 129 16,-2 7 527-16,1 14 520 0,1 11-120 15,0 5-216-15,-5 1-400 16,1 0 65-16,-4-6 359 0,0-6 136 15,0-5 336-15,0-8-272 16,-10-5 1-16,3-4-521 16,-2-4-392-1,-1 0-152 1,2-21-936-16,5-13-961 0,3-15-303 0,0-9-857 15,6-4-936-15,12-2 1313 16,1 5 2680-16,2 12 1752 0,0 10 817 16,-1 13-249-16,-6 14-295 15,2 10-713-15,-4 9 88 0,-1 25-24 0,-3 11-255 16,-3 11-585-1,1 1-264-15,-6-3-168 0,2-12-16 0,4-10-80 16,-4-14-8-16,-2-10-248 16,0-8-560-16,0-4-65 15,0-24-247 1,0-15-344-16,0-10-361 15,0-7 137-15,-5 0 688 0,5 5 800 32,0 10 200-32,0 12 656 0,0 17 456 0,7 16-336 15,4 2 497-15,2 28 55 0,-2 12-288 31,1 8-384-31,-4 5-152 16,0-6-159-16,-5-2-145 0,2-13-72 16,-4-8-112-16,3-9-16 15,-4-8 0-15,0-9-457 16,0 0-1199-16,-15-16-1337 0,-1-9-1007 31,-2-3 927-31</inkml:trace>
  <inkml:trace contextRef="#ctx0" brushRef="#br0" timeOffset="16929">8515 11953 3448 0,'0'0'2249'0,"0"0"-377"16,0 0-63 15,0 0-265-15,0 0-352-16,0 0-448 0,74-106-192 15,-56 78-272-15,0 0-280 0,-2 2-40 16,-2 2-272-16,4 4-168 0,0 4 176 15,0 8 240 1,1 8 48-16,-4 0 8 0,-2 4 8 16,-2 18 208-16,-5 1 184 0,-6 6-40 15,0-3-104-15,0-6-16 16,-8-6-79-16,-3-5-33 0,0-8-120 15,-1-1-48-15,-2 0-305 32,3-3-463-32,-4-8 80 0,9 1 144 15,2 6 432-15,4 4 88 16,0 2 16-16,0 28 56 0,0 12 208 15,0 7-56-15,2 2 48 16,-2-4-40-16,0-11 176 31,0-10 48-31,0-14 72 16,0-12-232-16,0 0-16 0,0-10-160 15,6-16-48-15,2-5-296 0,7-2 16 16,1 2 152-16,4 7 72 16,-4 7 56-16,-2 6 72 15,-4 9 56-15,-5 2-40 0,-4 0 184 16,-1 13 112-1,0 4-47-15,-11 2-217 16,-7-2-120-16,-1 0-409 0,-7-6-687 16,7-2-160-16,-4-3 208 15,12-4 560 1,3-2 296-16,8 0 192 15,1 0 8-15,24 4 520 0,10 3 128 32,4 4-368-32,16 14-288 0,-8-2-200 0,-12 1-2281 0</inkml:trace>
  <inkml:trace contextRef="#ctx0" brushRef="#br0" timeOffset="17872">3044 14015 6121 0,'0'0'2296'15,"0"0"-1656"-15,0 0 161 16,0 0 343-16,0 0 208 0,147-21-272 0,-89 15-87 15,14 1-385-15,11-3 0 16,30-3 152 0,24 0-312-1,39-3-104-15,16-1-144 0,4 6 64 16,-7 7-64-16,-15 2-152 15,-11 8 136-15,-32 8 40 0,-36 0 112 16,-30-5 137-16,-15 0-257 0,3-1 8 31,-4-3-96-31,-3 4-32 16,-13-5 0-16,-16-2-48 15,-10-2-40-15,-7 2-8 0,-10 6-376 16,-14 0-1041-16,-10 0-8041 0</inkml:trace>
  <inkml:trace contextRef="#ctx0" brushRef="#br0" timeOffset="19622">6680 13377 8329 0,'0'0'2865'16,"0"0"-2177"-16,0 0-32 15,0 0 224-15,0 0-103 0,0 0-361 16,0 0-224-16,131 10-80 16,-113-10-104-16,-5 0 8 15,-7 0 40 1,4 0-56-16,-8 4-8 15,4 10 8-15,-3 10 408 0,-1 10 240 16,1 6-120-16,-3 5-192 0,0-4-144 16,0-3-88-16,0-8-96 15,0-7-8 1,0-9-168-16,0-10-136 15,0-4-208-15,0 0-32 16,0-4 144-16,3-14 400 0,2-5 112 16,5 2 64-16,-2-3-8 31,-5 3-120-31,2 4-48 15,-3 2-200 1,-2 4-360-16,0 3-192 0,0 1-73 0,-18 3 249 16,-5 2 360-16,-6 2 168 0,0 0 48 15,0 0 128-15,7 8 360 16,5 9 256-16,8 7-159 31,9 8-257-31,0 6-200 16,0 4 72-16,3-4 0 0,11-7-72 0,-2-10-24 15,-1-8-88-15,2-10-8 16,-2-3 8-16,4 0 32 15,3-16-48 1,4-12-40-16,2-10-96 16,4-4-416-16,-2-4-465 0,4 0-23 15,-2 3 72-15,-2 7 16 0,-7 8 120 16,-3 9 416-16,-4 8 312 0,-9 7 104 31,0 4 160-31,-3 0 712 16,0 0 200-16,0 8-112 15,0-1-48-15,0-3-375 0,0-3-433 16,0 1-24-1,3-2-80-15,2 0-64 0,0 0-104 0,1 0 31 16,-4 4-79-16,1 2 32 31,-3 9 136-31,0 2 40 0,0 7 0 16,-5 1 8-16,-6-3 0 15,0-8 0-15,8-9 0 16,3-5 0 0,0-1-432-16,0-24 160 15,0-9-136-15,9-6-192 16,7-1-136-16,-4-4-72 0,1 9 400 15,-2 6 360-15,3 10 48 16,-5 8 512-16,-3 10-184 0,2 2 160 0,-6 6 208 16,-1 14 80-16,1 2-312 15,1 0-240 1,0-6-152-1,5-4-72-15,1-4 0 0,0-6-136 16,4-2-248-16,-8 0-232 16,3 0 136-16,-2 0 40 0,3 0 64 15,-6 0 8-15,2 0-40 16,-4 0 48-1,-1 0-161-15,0 2 201 16,0 12 64-16,0 5-104 0,-6-2-160 16,-12 2 136-16,0-2 176 15,1 0 208-15,-1-2 16 0,5 0 1024 31,6 2 593-31,6 6-761 16,1 5-240-16,0 6 136 0,0 6 0 16,0 2-208-16,0 0-176 15,3-6-167-15,2-6-129 0,-2-10-80 16,0-10-8-16,-1-10-217 15,-2 0-719-15,3-13 88 32,0-19 672-32,5-11 72 0,-1-5-32 15,6-6 88-15,3 3 48 16,2 4 336-16,4 5 232 0,-1 9 216 15,2 10-95-15,-2 4-401 16,-3 8-64 0,-1 5-224-1,1 1 8-15,-2 5 64 0,-1 0-72 0,3 5 0 16,-1 14 200-16,-4 7-32 15,2 8-40-15,-1 4 96 0,-2 3-64 16,-4-3-64 0,0-4-88-1,-3-6-8-15,-4-2-632 0,-1-6-1105 31,0-8-2568-31</inkml:trace>
  <inkml:trace contextRef="#ctx0" brushRef="#br0" timeOffset="20018">7255 13721 9538 0,'0'0'2472'0,"0"0"-960"0,0 0-87 0,0 0-617 16,0 0-408-16,0 0-272 15,2-53-128-15,0 55-336 31,2 20 32-31,-4 8 24 0,0 6-264 16,0-2 184-16,0-5 200 16,0-12 72-16,0-8-48 0,7-9 63 15,6 0 73-15,-2-9 265 16,5-12 79-16,-1-9-152 31,-2-3-192-31,0-3-320 0,-2 0-489 16,-5 2-919-16,-4 4-88 15,-2 1-89-15,-3 8 761 16,-17 1 600-16,-2 8 544 0,-1 3 1104 15,4 5 1161-15,4 4 47 16,6 0-287 0,2 13-817-16,7 16-624 0,0 14-280 15,0 9 264-15,0 6-64 16,7 0-312-16,2-2-192 0,-9 6-400 15,0-15-1984-15,0-9-7242 16</inkml:trace>
  <inkml:trace contextRef="#ctx0" brushRef="#br0" timeOffset="20937">2905 15502 3016 0,'0'0'2825'32,"0"0"-937"-32,0 0-552 15,0 0 1-15,0 0-433 0,0 0-592 0,0 0-312 16,58 0 0-16,-23 0 256 15,9 0 416-15,-2 0 8 16,-2 0-96-16,2 0 161 0,0 0-225 16,10-2-160-1,9-5-32 1,33-3-48-16,45-7-8 0,45 0-24 15,18 0-144-15,-5 4 96 0,-15 4-152 32,-23 5-48-32,4 2 0 0,-16 0 0 15,-12 2 8-15,-23 0 0 16,-31 0 0-16,-17 0-8 15,-7 0 0-15,1 0 0 0,-2 0 168 16,-2 0-64-16,-19 0 16 16,-12 0-120-1,-23 0-64-15,0 4-760 16,-12 5-1817-16</inkml:trace>
  <inkml:trace contextRef="#ctx0" brushRef="#br0" timeOffset="22470">6774 14689 6265 0,'0'0'4913'0,"0"0"-3249"0,0 0-1048 0,0 0 345 15,39 0 479-15,-5 0-424 0,-4 0-480 16,6-8-128-16,-4-1-264 16,-3 1-72-16,-4 1-72 15,-6-1-200-15,-1-3-448 0,-7 3-472 16,-5-1-448-16,-6-2 471 15,0-1 161-15,0-1 80 0,-6 0 352 32,-7 1 496-32,2 7 8 15,-2 5 496-15,2 0 688 0,1 9-296 16,2 19-479-16,0 12-273 0,-4 11-40 15,3 5 0-15,-1-1-88 16,-1-4 48-16,1-11-48 16,0-12 0-1,4-10-8-15,1-12-64 0,5-6-120 16,0 0-425-16,-5-8-607 15,4-12 264-15,1-4 552 0,0-2 96 16,0 8 176-16,0 3 128 16,0 14 112-1,0 1 224-15,6 6 432 16,4 18 456-16,-4 8-456 15,1 5-159-15,-2-1-209 0,-2-4-168 16,-3-6-112-16,0-9-72 16,3-9-48-16,-1-3-264 0,-2-5-905 15,3 0-823-15,0-17-48 31,2-7-681-31,1-4-432 16,2-2-63-16,4 3 3216 0,-3 0 1176 16,3 3 728-16,1 2 137 15,-2 6 183-15,-1 4-127 0,-4 6-409 16,1 2-288-16,-3 4-792 31,1 0-327-31,-2 14 127 0,2 14 48 16,2 8-248-16,-2 8-136 15,1 0-72-15,-6-3-72 16,5-11-240-1,-3-11-288-15,2-8-273 0,-2-9-215 16,1-2-24 0,4-11 784-16,-2-12 264 0,1-7 56 15,2-7 8-15,3-1 80 0,-3-2 8 0,-1 6 160 16,1 6 96-16,0 10 40 15,-5 6 120 1,2 10-24-16,-2 2 96 16,2 0-128-1,0 14 81-15,2 8 167 0,-1 6-248 16,2 2-144-16,-5 2-152 0,4 0-104 15,-4-3-32-15,-1-3-16 0,-2 0-744 16,0-7-1441-16,0-4-3248 16</inkml:trace>
  <inkml:trace contextRef="#ctx0" brushRef="#br0" timeOffset="22706">7065 14939 4729 0,'0'0'4384'0,"0"0"-3007"0,0 0-465 16,0 0 192-16,0 0-336 0,0 0-552 15,0 0-24-15,0 0-112 16,64-56-80-1,-49 56-112-15,1 0-448 16,-5 9-672-16,-3 4-1176 16,-4 1-2482-1</inkml:trace>
  <inkml:trace contextRef="#ctx0" brushRef="#br0" timeOffset="23035">7065 14939 5905 0,'56'60'4297'0,"-56"-60"-3273"16,2 0-456-16,4-2-304 15,4-3-264-15,11-6-80 0,-5 5-1808 0,0-2-4290 16</inkml:trace>
  <inkml:trace contextRef="#ctx0" brushRef="#br0" timeOffset="23492">7339 14672 5817 0,'0'0'6297'0,"0"0"-4913"16,0 0-815-16,0 0 127 15,0 0-216 1,8 109-24-16,-4-57-184 15,-3 2-136-15,-1-4-72 0,0-10-56 16,0-10-8-16,0-10-240 16,0-12-736-16,0-8-345 15,0-4-775-15,-1-22-793 0,1-12 1017 31,0-10 576-31,0-6 295 16,0 0 1001-16,6 0 241 0,10 6 719 16,0 7 336-16,1 9 312 15,0 8-175-15,1 10-281 16,-2 5-504-16,-3 7-56 0,-2 2-208 31,1 0 160-31,-4 2 40 16,5 15 89-16,-4 7-233 0,8 6 56 15,-3 6 16-15,1-2-136 0,-2-2-224 16,1-2-72-1,-1-3-32-15,-5-5-48 0,2 0-344 16,-10 7-1128 0,0-8-1737-16,0-3-6297 15</inkml:trace>
  <inkml:trace contextRef="#ctx0" brushRef="#br0" timeOffset="23692">7420 14851 9249 0,'0'0'4753'15,"0"0"-4032"-15,0 0-225 16,0 0 576-16,0 0-184 16,0 0-408-1,61-68-328-15,-46 60-152 16,-5 8-200-16,-7 12-968 0,-3 16-1008 15,0 6-4250 1</inkml:trace>
  <inkml:trace contextRef="#ctx0" brushRef="#br0" timeOffset="23828">7394 15069 6425 0,'0'0'3977'15,"0"0"-3289"-15,0 0-128 0,0 0 904 16,0 0-728-16,0 0-239 0,84-108-425 16,-61 74-72-1,-4 2-200-15,-4-6-1161 0,-6 9-1055 16,-4 8-2369-1</inkml:trace>
  <inkml:trace contextRef="#ctx0" brushRef="#br0" timeOffset="24001">7485 14762 5113 0,'0'0'1896'0,"0"0"32"16,0 0-871-16,0 0-65 15,-10 115 0-15,10-68-288 16,3-2-232-16,0-3-32 16,4-10-104-16,1-8-143 0,0-11-193 15,0-11-273-15,3-2-895 16,9-34-480-1,-6-5-233-15,-1-3-2111 0</inkml:trace>
  <inkml:trace contextRef="#ctx0" brushRef="#br0" timeOffset="24138">7635 14783 3696 0,'0'0'3049'15,"0"0"-777"-15,0 0-423 16,0 0-209-16,0 0-360 0,10 60-447 16,-6-40-449-16,1-6-232 15,2-4-152-15,1-5-616 0,3-8-1321 16,-3-15-1127-16,-3-6-169 0</inkml:trace>
  <inkml:trace contextRef="#ctx0" brushRef="#br0" timeOffset="24334">7688 14606 5569 0,'0'0'2584'0,"0"0"-671"0,0 0-289 15,0 0-416-15,0 0-136 16,0 0 113-16,15 115-401 16,-7-59-272-16,3 4-224 15,-1-5-104 1,1-10-120-16,2-7-64 15,0-10-144-15,-2-11-744 0,4-10-712 0,-7-7-1241 16,0-11-1608-16,-5-13 504 16</inkml:trace>
  <inkml:trace contextRef="#ctx0" brushRef="#br0" timeOffset="24656">7827 14598 3440 0,'0'0'3137'16,"0"0"-473"-16,0 0-391 15,0 0-369-15,0 0-663 0,0 0-465 31,0 0-184-31,0 127-264 16,0-95-200 0,0-6-104-16,0-10-24 0,0-4-456 0,2-8-688 15,1-4-321-15,-3 0 209 31,1 0 496-31,3-10 544 0,-3-4 216 16,6 0 128-16,-2 1 80 16,3 2 256-16,3-1 80 15,0-1-192-15,4 2 48 0,-1 3-248 0,-2 6-152 16,-1 2-72-1,-3 0-864 1,-8 34 112-16,0 0-704 16,0 6-3353-1</inkml:trace>
  <inkml:trace contextRef="#ctx0" brushRef="#br0" timeOffset="25080">7903 14933 3592 0,'0'0'2785'0,"0"0"-1465"0,0 0 441 16,0 0-513-16,0 0-120 16,-3995-98-376-16,8092 66-424 0,-4070-5-248 15,-8 3-8-15,4 2-72 16,-8 4-528-16,-7 7-48 15,-3 0-760-15,-5 8-401 16,0 2 673-16,-17 1 296 0,-8 5 352 16,-3-1 312-1,-1 4 104-15,5-1 528 16,4 3 792-16,6 0 153 15,9 0-153-15,5 0-224 0,0 11-648 16,0 6-224-16,3 7 344 16,9 4 113-16,-1 4-321 0,-3 1-144 31,0-3-136-31,-5 2 16 15,-3-2-32-15,0-2 0 16,0 0-64-16,0-2 0 0,-1-6-144 16,-6-2-8-16,1-8 72 15,-2-1 64 1,6-7 16-16,0-2 0 0,2 0 200 15,0 0-24 1,0 0-96-16,15 0 16 0,6-4 272 16,5-3-32-16,3-1-160 0,6 2-128 15,12-3-48 1,-8 2-1136-1,-3 1-5210-15</inkml:trace>
  <inkml:trace contextRef="#ctx0" brushRef="#br0" timeOffset="25281">8513 14935 11386 0,'0'0'5385'31,"0"0"-4265"-31,0 0-792 0,0 0-328 31,0 0-296-31,0 0-1856 16,0 0-8186-1</inkml:trace>
  <inkml:trace contextRef="#ctx0" brushRef="#br0" timeOffset="32596">8476 8069 8753 0,'0'0'3217'0,"0"0"-1905"62,0 0-856-62,0 0 273 0,0 0 191 16,0 0-376-16,7 0-392 31,4 8-144-15,2 8 64-1,5 4 40-15,1 4-16 0,-3 0-32 0,0-1 24 16,-1-4 32-16,-4-2-112 16,0-8 40-1,-4-1-48 1,-2-5 0-16,0-3-8 0,-4 0 64 0,11-32 40 31,0-18 408-31,5-7 168 16,2-7-1368-16,-8 34-1448 15,-4 14-5882-15</inkml:trace>
  <inkml:trace contextRef="#ctx0" brushRef="#br0" timeOffset="34957">9534 12000 6057 0,'0'0'2792'16,"0"0"-1783"-16,0 0-337 16,5 2 360-16,1 2-288 15,6 0 120-15,1-1-248 0,3 3-87 16,-2 3-121-1,1 1 48-15,-2 1 16 16,-2 4-96-16,-3 0-88 0,2 2 40 16,-2-1-56-16,-3-2-96 15,1-6-112-15,-6-2-24 0,0-4-32 16,3-2 0-16,-3 0 0 15,0 0 64 1,0 0 0-16,0 0 32 16,2-16 0-16,4-8-56 0,-1-6-48 15,7-4-312-15,7-8-832 16,-1 9-1561-1,-7 10-4960-15</inkml:trace>
  <inkml:trace contextRef="#ctx0" brushRef="#br0" timeOffset="38115">11189 9756 9009 0,'0'0'2081'0,"0"0"-1489"16,20 30 832-16,-12 2 25 16,-2 12-441-16,1 6-408 0,-6 6-256 0,-1 1-152 15,0-4-112-15,0-4 24 16,0-9-40-16,-11-6-8 0,-4-6 40 15,1-8-40-15,-1-6 16 32,6-7 8-17,2-2 8-15,6-5 408 0,1 0-168 0,0-2-200 16,3-18-128-16,16-6 0 15,5-8 0-15,2-2 40 0,3-2-32 16,2 1-16-16,-2 3-104 16,-3 4-208-16,-2 0-32 0,-6 2-240 15,-2 1-160 1,-8-2 176-16,-1-1-56 0,-4-5-56 0,-3 3 351 15,0-2 137-15,0 4 136 32,0 5 64-32,0 5 136 15,0 1 209-15,0 7 159 0,-3 7 184 16,3 1 8-16,0 2-64 15,0 2-184 1,0 0-176-16,0 0-112 0,0 0-8 0,0 0-56 0,0 11-96 16,0 14 56-1,0 9 184-15,3 11-16 0,7 10-120 0,1 7-24 16,3 4-16-16,1-2-64 15,1-8 16-15,-3-9-16 16,0-11 65 0,-3-12-65-16,-4-10-8 0,-1-8 8 15,-3-5 8-15,2-1 96 16,-4 0-104-16,8-7 8 0,1-12 72 15,-1 0-64-15,3-3-16 16,0 1 0-16,-1 6 0 0,-2 0 0 16,-3 3-112-16,0 1 96 46,-4 2-265-46,1 3 65 0,-2 2-72 16,0-2-64-16,0 3-288 16,0-5-976-16,0 1-1585 0,0 1-2816 15</inkml:trace>
  <inkml:trace contextRef="#ctx0" brushRef="#br0" timeOffset="38614">11625 9948 6009 0,'0'0'2232'15,"0"0"-967"-15,0 0 319 16,0 0-48-16,0 0-648 15,12 10-376 1,-4 12 505-16,0 10 63 16,-2 8-280-16,1 5-272 0,2 2-176 0,-1-4-264 15,4-7-32-15,-6-8 64 16,4-9-112-16,-2-6 72 15,2-9-72-15,-5-4 0 0,6 0 64 16,-1-6 16-16,6-18 24 16,6-29-56-1,-4-7-56 1,0 0-328-1,-7 1 264-15,-8 22-16 0,-3 5 8 16,0 9 72-16,0 6 0 16,0 5 0-16,0 8 80 0,0 4 40 15,0 0 40-15,0 0-64 16,4 6-48-16,2 14 24 15,4 4 201-15,-2 6-105 0,3 0-64 16,0-2-32-16,2-1-64 16,-1-5-8-16,1-7-8 0,3-3-400 15,-5-7-457-15,8-5-1071 16,-7-13-2625-16,-3-6-3193 0</inkml:trace>
  <inkml:trace contextRef="#ctx0" brushRef="#br0" timeOffset="39638">11989 9866 6465 0,'0'0'3217'0,"0"0"-1873"16,0 0-48-16,0 0 553 16,0 0-169-16,22 102-512 15,-12-56-520-15,-7 1-312 0,5-7-104 16,-6-8-104-16,0-8-80 31,1-11 24-31,-3-4-64 0,1-7 88 16,-1-2 32-16,0 0 73 15,0-12 95-15,0-11-296 16,0-4-168-16,0-10 0 0,0-3 48 15,0 0 63-15,10-2 9 0,1 6 40 16,-1 6-40-16,0 8 40 16,-4 10 0-16,1 8 8 0,2 4-48 15,-1 0 48-15,4 10 64 16,-1 12 73-16,-1 4 23 0,-1 2-88 15,0 0-8-15,-1-3-64 16,-2-6 48-16,-3-4-40 31,-1-9-8-31,1-3-8 16,-1-3-56-16,1 0-16 15,5-5-337-15,5-14 225 16,3-5-16 0,3-1-288-16,6 0-40 31,-1 3 128-16,3 2 64-15,-2 6 176 0,2-1 56 0,-6 4 104 16,0-1 0-16,-5 0 0 16,-3-2 0-16,-2-5-8 0,-2 2 16 15,-3-5 0-15,-3 1 0 31,-3 6 96-31,0 2 88 16,0 5 336-16,0 8 88 0,-11 0 8 31,-2 6-368-31,-5 22-136 31,0 8-112-31,-1 9 0 0,8-1 56 0,1-2 64 16,8-6-120 0,2-6 16-1,0-7-16-15,0-8 8 0,4-5-8 16,5-5 0-16,1-5-80 15,5 0-32-15,2-13-160 16,-2-13 96-16,3-6-320 0,-4-4-176 16,-1 0 240-16,-2 4 232 0,-3 6 80 31,1 9 120-31,-3 13 48 0,-3 4 128 0,2 9 184 0,-2 21 136 15,1 8-56-15,2 4-184 16,4-2-144-16,-2-5-112 0,0-12-48 16,3-8-624-16,-3-14-560 0,2-1-1425 15,0-26 177-15,-2-6-2033 16,-2-4 280-16</inkml:trace>
  <inkml:trace contextRef="#ctx0" brushRef="#br0" timeOffset="39994">12625 9780 3120 0,'0'0'2985'0,"0"0"-209"16,0-11-583-16,0 11-569 0,3 17-512 15,0 15 153-15,1 10-201 16,-1 6-192-16,-1 0-296 31,1-3-232-31,-2-10-160 0,1-6-176 16,1-10 64-16,-3-8-64 15,0-5 88 1,2-6 8-16,-2 0-96 0,5-2 88 16,0-17-96-16,3-11 0 15,5-10-56-15,4-5-8 16,1-8 56-16,3 3-40 0,2 2 40 15,-4 7 8 1,0 11 0 0,-4 11 48-16,1 10 48 0,-1 9 72 0,1 5 257 15,3 18 79 1,4 16-88-1,-5 7 88-15,-2 10-200 16,-3 2-168-16,-5 1-136 0,-2-8-632 16,-6-2-736-16,-16-17-2657 15,-10-12-9834-15</inkml:trace>
  <inkml:trace contextRef="#ctx0" brushRef="#br0" timeOffset="41353">9242 8350 9434 0,'0'0'2712'16,"0"0"-1888"-16,0 0-64 62,0 0 185-62,0 0-249 16,0 0-336-16,0 0-256 15,24 24 120-15,3-10 112 0,11 6-48 16,8 4-88-16,13 8 0 0,12 10-16 15,17 9 184-15,27 15 224 0,-10-2-224 16,2 0 25-16,-6 0-201 16,-20-14-104-16,0 11-72 31,-5-3 80-16,-4 0-88-15,-2 2 40 16,-4 1 48-16,2-4-88 0,-8-3 64 16,-2-5-64-16,-11-7-8 0,-5-7 0 31,-4-6-48-31,-7-3 40 15,-2-6 0 1,-5-2 0-16,-4-2 0 0,-3-4 8 0,0-2-8 16,-6-2 8-16,-5-4 0 0,-1-2 0 62,-5-2 0-46,3 0 80 15,-3 0 24-31,0 0-8 0,0 0 0 47,0 0-80-47,0 0-16 31,0 0-64-31,-3-14-3825 15,-10-2-7241-15</inkml:trace>
  <inkml:trace contextRef="#ctx0" brushRef="#br0" timeOffset="41579">10868 9234 14259 0,'34'14'960'0,"-7"8"144"0,1 3-376 16,-1 1-336-16,2 4-184 0,2 0-40 16,-2 0-72-16,0 0-24 0,2-5-8 15,-9 2 0 1,1-7 32-16,-4-4 152 15,-7-4-96 1,-7-6 113-16,-5-2 79 0,0 0 368 16,-5 2 440-16,-23 4-400 0,-15 10-752 15,-15 6-432-15,-46 30-1160 16,12-7-1513-16,5-2-7961 0</inkml:trace>
  <inkml:trace contextRef="#ctx0" brushRef="#br0" timeOffset="43020">9458 11974 936 0,'0'0'1664'15,"0"0"-328"-15,0 0 233 16,0 0 71-16,0-49 176 15,0 41-191-15,0 1-313 32,0 1-264-32,2-1-224 15,7-1 25-15,-4-2-129 0,7-2 0 16,2-2-240-16,2-2-152 0,2-2-24 15,6 0-112-15,5 0-72 16,5-4-40-16,3-4 16 16,9-4 40-16,7-6-40 31,7-6 56-31,9-7 120 0,7-7-112 0,6-8-88 0,1-8 8 0,4-5-72 15,-5-4 40-15,1-4 33 32,-6 5-17-32,-1 4-16 46,-10 5 0-46,-4 7-40 0,-9 11-16 16,-5 4 8 0,-6 9 0-16,-3 8-8 15,-8 4 0-15,-4 6 8 0,-6 3-8 16,-1 6 24-16,-7-3-16 15,1 2 8-15,-3 0 56 16,1-2-64-16,2 2-8 0,-4-1 0 16,1 4 8-1,-1 5-16-15,-4 1-8 47,-1 3 24-47,-5 2-56 16,5-2 48-16,3 0-48 15,3-2 48-15,6-3 8 0,2-3-8 0,4-3 16 31,-4 0 24-31,-1 2-32 32,-7 3 0-32,-1 2 80 31,-9 4-64-31,1 1 32 0,-2 1-48 15,0 0-16-15,0-2-241 16,0-7 65-16,3 1-2472 16,5-4 2512-16,-1 5 152 46,-2 0 0-46,-2 5 0 0,-3 2 0 32,-8 0 48-17,-12 13-4353-15,-2-4-3289 0</inkml:trace>
  <inkml:trace contextRef="#ctx0" brushRef="#br0" timeOffset="43458">10878 10263 15339 0,'1'0'512'0,"38"0"-16"16,5 7-48-16,7 4 576 15,7-1-1016-15,-27-4 64 0,-3-2 0 16,-6 2-64-1,-2-4 128-15,-6 2-136 0,-6-2-8 16,-3-2 8-16,-5 0 80 0,0 2-32 31,0-2-48-31,0 0 176 31,0 0 201-31,0 0-9 0,0 2 40 0,0-2-232 16,0 0-8-16,0 0 8 16,0 2-32-16,0 0-136 15,0 2-8-15,0 5 16 0,0 2-8 16,0 6 0-16,0 4 0 15,-8 3-8-15,-2 3 16 0,-1 3 80 16,-4 0-96 0,-2 4-24-16,4 0 16 31,-18 7-800-31,8-4-1321 15,1-11-5584-15</inkml:trace>
  <inkml:trace contextRef="#ctx0" brushRef="#br0" timeOffset="48994">13439 9807 3568 0,'0'0'6890'16,"0"0"-4626"-1,0 0-895-15,0 0 279 0,0 0 72 0,0 0-472 16,0 0-471-16,0 0-305 15,0 11 16-15,0 5-144 0,3 8 488 16,2 8-256-16,-5 6-360 31,0 6-72-15,0 4-40-16,0 0-40 0,0 0 24 0,0-7-88 15,0-7 0-15,0-8 8 16,0-8-8-16,0-2 0 0,0-6 72 16,2-1-72-16,-1-2-64 31,4-1 56-31,0-2-48 0,1 2 40 15,4-2-64-15,-2-2 32 16,3-2-96-16,2 0-128 16,5 0 200-16,-2 0 0 0,4 0-40 15,1-10 32-15,-2-2 32 31,0 0 0-31,-2 0 40 0,0 0 8 0,-1 0 0 16,-3 0-96 0,2-3 96-16,-7 0 64 0,2-3-16 15,-2-9-40-15,-3-5-8 0,-4-8 152 16,4-5 32-1,-5-8 0 1,0-1 24-16,0 2-40 0,0 2 24 0,-6 7-16 16,1 7-80-1,-2 8 56-15,2 9-56 0,5 4 25 16,0 9-49-16,-4 3-24 0,4 3-40 31,0 0-8-31,0 0-216 16,0 0-649-16,0 0-775 0,0 0-1217 15,0 5-5664-15</inkml:trace>
  <inkml:trace contextRef="#ctx0" brushRef="#br0" timeOffset="49441">13789 9724 9938 0,'0'0'3272'16,"0"0"-2031"-16,0 0-105 0,0 0 96 15,0 0 200-15,81 74-407 0,-39-37-353 16,3 6-144-16,-1-1-40 16,-2-2-64-16,-2-1-200 15,-4-7-120-15,-7-6-8 0,-5-5-32 31,-6-6-56-31,-5-7 40 0,-5-5-48 16,-5-3-96-16,-3 0-168 16,0 0-248-16,0-17-120 15,-8-22-1008-15,-3 5-1281 0,-4 2-3520 0</inkml:trace>
  <inkml:trace contextRef="#ctx0" brushRef="#br0" timeOffset="49726">14133 9603 5977 0,'0'0'4081'32,"0"0"-2169"-17,0 0 329-15,0 0-305 0,0 0-800 16,0 0-520-1,0 0-136 1,-74 145 153-16,53-79-113 0,-6 6-80 16,1 4-8-16,-2-2 8 0,2-6-168 15,7-7-56 1,0-13 32-16,4-12-104 0,7-12-96 0,3-10-40 15,4-10 32-15,1-2-40 16,0-2-504-16,-2 0-968 16,-1-8-2617-16</inkml:trace>
  <inkml:trace contextRef="#ctx0" brushRef="#br0" timeOffset="51984">13365 10398 5217 0,'0'0'2544'16,"0"0"-1032"-16,0 0 81 0,-34 0 23 15,24 0-128-15,2 0-375 16,-2 0-313-16,4 0-136 0,-1 0-112 15,1 0-112-15,-1 0-72 16,-4-7-64-16,0-5-64 0,-5-1-64 16,1-8-104-16,-4-5-15 15,-1-6-49-15,1-6 0 31,-4-9 0-31,1-9-8 0,4-3 8 16,5-10 0-16,8-1-8 16,5 0-24-16,7 2 16 0,17 6 0 15,5 12 8-15,5 5 0 16,0 13 0-16,-3 7 8 15,-2 2-8-15,-2 7 64 0,-8 6-64 16,-6 2 0 0,-1 6 0-1,-6 0-24 1,-6 2 24-16,3 0 0 0,-3 0 0 15,0 0-72-15,8 0-281 16,-1 0-1535-16,-2 2-3873 0</inkml:trace>
  <inkml:trace contextRef="#ctx0" brushRef="#br0" timeOffset="52758">14356 10289 5881 0,'0'0'2368'16,"0"0"-487"-16,0 0 135 15,0 0-224-15,0 0-583 0,0 0-657 16,0 0-296-16,-8 6-128 15,11-6-32-15,9 0 304 16,7 0 136-16,-3-14 72 0,7-10-160 16,-1-10-176-16,-2-6-120 31,-1-8-80-16,-3-3-15-15,-3-2-49 0,-3-4-8 0,-7-1 48 32,-3-6-40-32,0-4 0 15,-8-3 0-15,-10-1 0 0,-3 4-8 16,4 8-97-16,0 12 97 15,6 12 0-15,3 13 0 0,0 12 9 16,5 5 23-16,3 4-24 0,-3 2 144 16,3 0-40-1,0 0-72 1,0 0-40-16,0 0-8 0,0 0-40 15,0 0-112-15,0 0-705 16,-4 0-1399-16,-1 2-4466 0</inkml:trace>
  <inkml:trace contextRef="#ctx0" brushRef="#br0" timeOffset="54093">11396 11221 9978 0,'0'0'2584'16,"0"0"-1752"-16,0 0 385 15,0 0-177-15,0 0-136 0,0 0-480 32,0 137-168-32,0-87-232 15,0 2 128-15,8-2-80 16,-1-2-16-16,1-7-8 0,-4-7-48 15,1-8 72-15,-3-7-64 16,-2-4 0-16,0-5 0 16,0-6 40-1,0-2-24-15,0-1 24 16,0-1-48-16,2 0-8 15,1 0-80-15,3 0-24 0,1 0 56 0,4 0 48 16,2 0 16-16,3-1-8 16,-3-5 56-16,0-4-48 15,3 1 112 1,-3-2-40-16,2-1-8 15,-1-3 16-15,1 2-88 16,2-6 8-16,1 2-8 0,-3-5 120 0,1-3-112 16,-3 1 80-1,-2-4 88-15,-5-4 16 16,-2 0 113-16,-4-4 215 15,0-2-104-15,0 0 72 16,-12 1 0-16,1 3-72 16,-2 4-248-16,2 7-24 0,4 2-88 15,-1 7-40-15,7 4-32 0,-1 6-48 31,2 4-432-15,0 0-1104-16,0 0-1425 0,0 10-8609 0</inkml:trace>
  <inkml:trace contextRef="#ctx0" brushRef="#br0" timeOffset="54882">11811 11147 600 0,'0'0'8842'16,"0"0"-6362"-16,0 0-848 15,0 0 65-15,0 0-297 16,0 0-680-16,-2-11-432 0,25 26 408 0,3 8 25 31,5 5 31-31,4 4 56 16,-4 2-464-16,-1 2-104 0,0-2-16 15,-5-2-8 1,-2-4-216-16,-5-4 56 0,-2-3-48 16,-6-8 8-1,-1-3-8-15,-2-6-8 16,-7 1-8-16,0-5-136 0,0 0-144 15,0 0-448-15,0 0-408 16,0 0-569-16,0-5-3960 0</inkml:trace>
  <inkml:trace contextRef="#ctx0" brushRef="#br0" timeOffset="55197">12045 10927 6145 0,'0'0'5609'0,"0"0"-3705"16,0 0-383-16,0 0-769 16,0 0 72-1,-68 110-200 1,51-56-272-16,4 2-104 15,-7 5-56-15,4-3-32 0,0-7 8 16,3 0-168-16,-5-5 8 0,5-6 104 0,2-6-64 16,3-8-40-16,0-5-8 31,5-10 0-31,0-3-48 15,1-4 96-15,-1-2-104 0,3-2-40 16,0 0-224-16,0 0-728 16,0-14-1512-16,0 0-6402 0</inkml:trace>
  <inkml:trace contextRef="#ctx0" brushRef="#br0" timeOffset="56328">12649 11045 4945 0,'0'0'4777'0,"0"0"-3521"16,0 0 704-1,20 112-63-15,-14-61-353 0,-3 1-640 0,-3-3-344 16,2 0-240-16,-2-9-120 0,2-8-104 31,1-8-24-31,-2-5-64 16,3-8 0-16,-3-1 8 0,1-4-16 15,1-1 16-15,-1-1-8 16,-1-4-8-16,-1 1-8 15,5-1-16-15,0 0 16 0,1 0-88 16,6 0 96-16,-1 0 0 31,2-3 8-31,5-10-8 0,-5-1 8 16,6-2 0-16,-6 0 0 15,0-2 48-15,-2-3-48 0,0 2-8 16,-4-1 16-16,-2-5 48 16,-4 0 81-1,-1-5 151-15,0-5 16 16,0-1 64-16,0 0-16 0,-1 4 56 15,-6 4-80-15,-2 6 32 16,2 6 32-16,1 6-112 16,1 6-128-16,3 2-80 0,2 2-80 15,0 0-456 1,0 0-1208-16,0 0-2065 15,2 0-4481-15</inkml:trace>
  <inkml:trace contextRef="#ctx0" brushRef="#br0" timeOffset="56604">13003 10959 6129 0,'0'0'4537'16,"0"0"-2481"-16,0 0-71 15,0 0-345-15,0 0-496 0,0 0-616 16,0 74-272-1,0-22 176 1,0 8 57-16,5 3-1 0,4-1-176 16,0-8-160-16,-1-6-32 15,0-12-48-15,-2-8-72 16,-3-8 128-16,1-8-120 0,-3-7-8 15,-1-5 0-15,0 0-384 16,0 0-368 0,0-19-977-16,-6-3-3984 0,-2-1-4801 15</inkml:trace>
  <inkml:trace contextRef="#ctx0" brushRef="#br0" timeOffset="56893">13006 10908 5353 0,'0'0'2416'0,"0"0"-543"0,0 0 295 0,0 0-152 15,0 0-503-15,0 0-449 16,0 0-144-16,131 0-472 0,-112 0-144 16,-1 0-184-16,-7 0-48 31,1-2 80-31,-4 2-152 15,-3 0-464-15,-2 0-704 0,-3 10-1144 16,0 5-2545-16</inkml:trace>
  <inkml:trace contextRef="#ctx0" brushRef="#br0" timeOffset="57177">13040 11230 5113 0,'0'0'5633'15,"0"0"-3561"1,0 0-743-16,0 0-113 0,0 0-640 0,0 0 128 16,0 0-48-1,0 0-368 1,92-15-64-16,-68 11-56 15,1 2-88-15,-4 1 0 0,-2-3-80 16,-5 2-56-16,-1 0-320 16,-3 0-440-16,-5 2-1040 0,-5 0-801 15,0 0-2200-15,0 8 136 0</inkml:trace>
  <inkml:trace contextRef="#ctx0" brushRef="#br0" timeOffset="57421">13116 11448 6385 0,'0'0'1896'15,"0"0"1"-15,0 0 175 16,0 0-328-16,0 0-455 0,92-14-433 15,-68 6-256-15,4 2-272 0,-4 2-72 16,0 0-16 0,-6 1-96-16,0 3-136 0,-7 0-8 15,-1 0-56 1,-2 0-312-16,-8 0-1032 15,0 13-1409-15,-5-1-5729 0</inkml:trace>
  <inkml:trace contextRef="#ctx0" brushRef="#br0" timeOffset="60763">11645 12655 6009 0,'0'0'4721'16,"0"0"-2809"-16,0 0-383 0,0 0 247 15,0 0-280-15,0 0-696 16,0 0-255-16,0 0-25 15,0 0-56-15,0 0-120 16,0 0 0-16,0 0-256 0,0 0 32 16,0 0-40-1,0 0 88-15,0 0-168 16,0 0 56-16,0 0-8 16,0 0 136-16,0 0-184 0,0 0 88 15,0 2 40-15,0 12-88 16,0 8-40-1,0 14-8-15,8 11 0 16,3 5 0-16,2 0 8 16,0-2-72-16,-2-6-40 15,1-5 112-15,-3-12-160 0,-2-5 80 16,-6-5 8-16,6-8 64 15,-7-5 0-15,0-2 8 16,0 0-8 0,0-2 8-16,3 0-48 0,-1 0 40 15,4 0-152-15,1 0-136 16,5 0 296-16,0 0-48 0,1-2 112 15,-4-4-112-15,3-1 48 16,-1-4-48-16,0 1 32 16,1 1 8-1,-3-4 0-15,1 3 8 16,0 0 0-16,-2-2 16 0,1 2-16 15,-2 0 0-15,-1 0 0 0,1-2 0 16,-4 0 96-16,-1-4-8 16,-2-3 176-1,0-4-104 1,0-7 96-16,0-2 0 0,0-7-32 15,-2-3-48-15,-4-1 8 0,1 0-112 16,-5 3-72-16,8 6 48 31,-4 8-48-31,3 12 0 0,3 8 0 16,0 6-56-1,0 0-496-15,0 38-616 0,0 4-873 16,0 2-4552-16</inkml:trace>
  <inkml:trace contextRef="#ctx0" brushRef="#br0" timeOffset="61145">12053 12685 8465 0,'0'0'4177'0,"0"0"-2320"0,0 0 311 0,0 0-472 16,0 0-519-1,0 0-473-15,0 0-624 16,0 0 40-16,36 29 168 16,-2-5 56-16,-4 6 40 15,4-3-176 1,0 3-112-16,-3-2-48 0,-2-1 64 0,0-3-104 15,-10-4 0-15,-1-4-8 0,-2-4-88 32,-4-4-264-32,-4-2-328 15,-5-4-336-15,-3-2-457 16,0 0-1511-16,0-8-4962 0</inkml:trace>
  <inkml:trace contextRef="#ctx0" brushRef="#br0" timeOffset="61397">12276 12497 9570 0,'0'0'4016'15,"0"0"-2263"1,0 0 7-16,0 0-792 15,0 0-544-15,-50 142-23 16,36-75-137-16,-1 1 104 0,-3 2-248 16,1-4 96-16,0-8-208 15,1-9 120-15,5-12-128 16,4-10 56-16,-1-12-56 15,4-4 8-15,4-7-8 16,0-4-688-16,0 0-1313 16,0-4-5120-16</inkml:trace>
  <inkml:trace contextRef="#ctx0" brushRef="#br0" timeOffset="63326">11483 13758 104 0,'0'0'5673'0,"0"0"-2769"15,0 0-727-15,0 0 7 16,0 0-135 0,-6 0-505-1,6 0-456-15,0 0-384 0,0 0-215 0,0 0-217 16,0 16-96-1,0 12-168-15,11 15 40 0,5 8-40 16,2 8 8-16,1-1-8 0,-6-6-8 31,5-6 8-31,-2-10-8 16,-1-6-144-16,-4-10-24 0,-6-6-48 15,1-5 104-15,-2-6-129 16,-3-3 73-16,2 0-160 0,1 0-96 16,4-5-224-16,3-18 480 31,-1-9 160-31,4-8 8 0,1-6-16 15,-2-5 16-15,1-4 0 16,1-3-56-16,-4 0 56 16,-4 1 104-16,-3 7-16 15,-4 6-80-15,0 6 192 0,0 10 40 47,0 8 8-47,-8 6 0 0,2 8 104 16,1 3 48-16,2 3-55 0,3 0-137 15,0 13 8-15,0 15-208 16,0 12-8-16,0 6 8 0,8 6-8 15,6 2-88-15,6-3 88 16,-4-4 56-16,5-7-56 0,-3-7 0 16,1-10 0-16,2-4-56 15,-2-9-112-15,1-6-353 0,7-4-759 16,-4-4-1648-16,-5-10-6098 15</inkml:trace>
  <inkml:trace contextRef="#ctx0" brushRef="#br0" timeOffset="64432">11956 13806 4416 0,'0'0'2377'0,"0"0"-401"0,0 0 161 15,0 0-9-15,-14-10-543 16,11 10-449-16,-1 0-160 16,-4 0-392-1,-1 12-312-15,1 14-200 0,-2 6-64 0,3 6-8 16,1-3-72-16,1-3 24 0,5-11-56 15,0-4 0-15,0-5-64 16,5-7-16-16,8-2-64 16,3-3 0-16,3 0 120 0,-2 0 40 15,2 0 32-15,-1 0-24 31,1-5 72-31,-6 3 8 0,-2 2-72 16,-4 0 72-16,-4 0-8 16,-3 0 8-16,0 15 136 0,0 4 32 15,-3 2-88-15,-9 1-80 16,0-2-32-16,-3-6-608 15,7-6-1689 1,-2-8-3584-16</inkml:trace>
  <inkml:trace contextRef="#ctx0" brushRef="#br0" timeOffset="64842">12123 13955 744 0,'0'0'4281'15,"0"0"-2561"-15,0 0-24 0,0 0-167 32,0 0-345-32,0 0-368 15,0 0-192-15,0 0-48 0,116-53 72 16,-114 39-47-16,-2 1-161 15,0-2-72-15,0 2-136 0,-7-2 24 16,-6 4-136-16,-4 2-48 31,-6 3-24-31,4 6-40 16,-1 0 72-16,1 11-80 15,7 10 0-15,0 7-8 0,2 2 0 32,7 2 0-32,3-2 8 0,0-1 0 0,0-5 0 15,3-4 72-15,8-4-72 16,5-5 8-16,2-2 16 15,-2-5 24-15,2-4-40 0,1 0-8 16,6-4-200 0,-4-12-1384-1,-5 0-4434-15</inkml:trace>
  <inkml:trace contextRef="#ctx0" brushRef="#br0" timeOffset="65233">12123 13955 5569 0,'150'-145'5009'0,"-150"145"-3577"16,0 0-448-16,0 5 153 0,0 6 135 16,6 8-528-16,7 0-312 15,-1 5-192 1,1 3-96-16,-4 1-72 0,-1 0 0 0,-1 0 0 31,-1-3-16-31,-1 0 48 16,-5-5-56-16,0-6 0 0,0-4 32 15,0-6-8-15,0-2 48 16,0-2 128-16,0 0 24 0,0-2-48 15,0-16-208 1,0-6-8 0,0-9-8-16,0-4-48 0,0-3 48 15,11 2 0-15,-1 3-56 16,3 8 48-16,-2 4-40 0,-3 7 40 15,4 6 0-15,-3 2-88 0,1 5-472 16,-2 1-1200 0,-3 2-4593-1</inkml:trace>
  <inkml:trace contextRef="#ctx0" brushRef="#br0" timeOffset="66428">12832 13444 6449 0,'0'0'4929'0,"0"0"-2625"16,0 0-143-16,0 0-417 15,-7-3-672-15,7 3-535 0,0 9-305 16,0 10-224-16,0 13 8 15,5 5-16-15,3 1 0 16,0-2 8-16,2-8 88 0,-5-6-88 16,0-10 0-16,-5-6 128 0,0-4-64 15,0-2 168-15,0 0 48 0,0 0 16 16,0 0 64-1,0 0-232 1,0 0 64-16,0 0-200 16,0-2-8-16,0-6-64 0,0-2-72 15,0 0-72-15,0-4-368 0,0-1-760 16,0 6-2441-16,1 1-6361 15</inkml:trace>
  <inkml:trace contextRef="#ctx0" brushRef="#br0" timeOffset="67171">12914 13760 3816 0,'0'0'2729'15,"0"0"-385"-15,0 0-455 16,0 0-281-16,0 0-144 15,0 0-295-15,0 0-361 16,0 0-152-16,0 0-104 16,118-39-120-16,-107 16 16 15,1 1-240-15,-6-2 8 0,-4-1 56 16,-2 4-127-16,0-1 7 31,0 1-8-31,-4 2 64 0,-12 0-192 16,2 4 112-16,-6-2-64 15,3 4-56-15,0 2 0 0,-2 3 64 16,3 4-72-16,3 2-64 15,2 2 64-15,-1 0 0 16,6 0 112 0,-1 14-40-16,3 6-72 15,2 7-8-15,2 5-8 16,0 4-96-16,0 1 104 0,0 2 8 15,8-3 0-15,2 0 8 16,1-2-8-16,-4-6 88 16,-1-3-88-16,4-8-32 15,-2-2 32-15,3-8 0 16,0-3-8-16,1-4-176 15,7 0-40-15,2-9 8 0,5-16-369 16,19-23-1207-16,-11 6-2121 16,-3 4-4313-16</inkml:trace>
  <inkml:trace contextRef="#ctx0" brushRef="#br0" timeOffset="67710">13009 13152 6145 0,'0'0'4857'15,"0"0"-2913"-15,0 0-263 16,0 0-41-16,0 0-568 0,0 0-776 15,41 40 184 1,-6-3 161 0,12 11 71-16,0 6-72 15,1 8 40-15,-1-2-176 16,-2-5-224-1,-9-8-136-15,-5-9-128 0,-2-10-8 16,-10-5 40-16,-3-10-48 0,-4-4 8 16,-6-5-8-16,2-2-8 15,-6-2-256-15,-2 0-352 0,0 0-352 16,0-8-441-16,0-10-2343 15,0-7-6451-15</inkml:trace>
  <inkml:trace contextRef="#ctx0" brushRef="#br0" timeOffset="68039">13273 12992 6449 0,'0'0'3217'0,"0"0"-1569"16,0 0 48-16,0 0-199 0,-34 102-265 0,27-49-248 15,2 5-352-15,2 8-112 16,-2 2-160-16,4 0 112 15,-4-2-191 1,2-6-209-16,-1-6 24 16,3-7-16-16,-6-11-72 15,6-10 112-15,1-6-104 0,-2-8-8 0,2-4-8 16,0-6 0-1,0 0-56 1,0-2-312-16,0 0-289 0,0-4-863 16,0-6-2929-16</inkml:trace>
  <inkml:trace contextRef="#ctx0" brushRef="#br0" timeOffset="68538">13479 13441 3672 0,'0'0'6346'16,"0"0"-3818"-16,0 0-415 15,0 0-665 1,0 0-392 0,0 0-552-16,0 0-256 15,-21 109-32-15,28-59-208 0,7 3 184 16,2 6-120-16,2-1-24 15,0-4 112-15,0-6-144 0,-5-7 64 16,-2-7-72-16,-1-10 1 16,-2-7 7-16,-3-4-16 15,1-5-49-15,-3-6-591 0,-3-2-992 16,0 0-1545-16,0 0-3384 0</inkml:trace>
  <inkml:trace contextRef="#ctx0" brushRef="#br0" timeOffset="68858">13442 13482 6569 0,'0'0'2600'16,"0"0"-1111"0,0 0-1-16,0 0-384 15,0 0-207-15,0 0-137 0,0 0-216 0,134-29-64 16,-114 37 136-16,-4 11 136 15,-5 0-64-15,-8 9-48 0,0 2-143 16,-3 2-153 0,0 2-176-1,0-4 0-15,-11-1-168 16,-2-3-112-16,-8-4-848 0,7-6-1833 15,-2-6-5865-15</inkml:trace>
  <inkml:trace contextRef="#ctx0" brushRef="#br0" timeOffset="69228">13680 13552 808 0,'0'0'4801'16,"0"0"-3137"-16,0 0-104 15,0 0-271-15,0 0-353 0,58-44-224 16,-49 33-264-16,-7 0-112 16,-2-2-112-16,0 1 88 0,0 1 88 0,0-4 80 15,-11 3-71 1,-2-2-129-16,-5 2-160 15,2 1-8 1,3 4 40-16,2 5 192 0,4 2 96 16,2 10-104-16,4 17-248 15,1 7 16-15,0 4 224 0,0 1 64 0,6-3-16 16,5-4-160-1,1-5 56 1,1-9-120-16,0-6-152 16,3-9-16-16,-3-3 8 0,1 0-472 15,4-19-944-15,-5-7-1441 16,-2 2-4344-16</inkml:trace>
  <inkml:trace contextRef="#ctx0" brushRef="#br0" timeOffset="69598">13817 13384 8121 0,'0'0'2729'0,"0"0"-1249"15,0 0-144-15,0 0 49 16,0 0-249-16,0 0-400 31,42 122-240-31,-36-84-280 0,4-4-136 16,-7-6-64-16,2-11 0 15,0-6 32-15,-5-5-48 0,1-6 16 16,3 0-16-16,-3-19-88 16,6-11 80-16,-2-8-64 15,3-5-336 1,3-2 40-16,0 7 0 0,1 6 136 15,-1 10 96-15,-3 8 48 16,3 12 80-16,-3 2 8 0,-1 0 208 16,-1 18 296-16,-1 6 64 15,-2 0-224 1,-3-1-144-16,0-6-104 15,0-2-88-15,4-7-8 0,-4-7-48 16,0-1-624-16,0-3-808 16,0-16-2489-1,0-2-3857-15</inkml:trace>
  <inkml:trace contextRef="#ctx0" brushRef="#br0" timeOffset="69736">13972 13201 6449 0,'0'0'4177'15,"0"0"-3105"-15,0 0 384 16,0 0-383-16,0 0-921 31,0 0-152-31,14 12-2609 0</inkml:trace>
  <inkml:trace contextRef="#ctx0" brushRef="#br0" timeOffset="70232">14183 13401 4440 0,'0'0'4009'16,"0"0"-2920"-1,0 0 463-15,0 0 64 16,0 0-456-16,0 0-207 0,0 0-329 15,0 0-224-15,81-19-168 0,-70 4 24 16,-4 0-104-16,-5-2-56 16,-2 3-24-16,0 2 8 31,0 0 40-16,-4 0-40-15,-9 2-16 0,-1 2-16 0,-2 6-48 16,1 2-64-16,1 2 0 16,4 17-136-16,0 10 104 0,5 3 88 31,2 3 8-31,3-1 0 15,0-6 144-15,0-3 32 0,8-7-48 16,8-4-80-16,2-5-24 16,0-7-24-16,0-2-288 0,1-9-784 15,-3-10-1561-15,-3-4-3344 0</inkml:trace>
  <inkml:trace contextRef="#ctx0" brushRef="#br0" timeOffset="70905">14183 13401 2840 0,'162'-115'5473'0,"-162"115"-3712"16,3 0-737-16,0 9 344 0,2 11 80 31,-2 4-287-31,4 4-473 16,-2-2-264-16,1-5-248 0,1-8-96 15,1-9-80 1,-2-4-128-16,1 0-184 0,1-17-72 15,3-10-384-15,0-5-785 0,1 0-159 32,1 2-352-32,3 2-145 0,1 4 729 15,3 1 1080-15,2 8 400 16,-4-2 728-16,0 6 440 15,0 0 104-15,-7 1-127 0,-6 5-249 16,-3-1 16-16,-2 2 232 31,0-1 112-31,0 3-431 0,-4 2-41 16,-7 0-96-16,1 13-232 15,5 13-304-15,-1 6-16 16,6 4-32-16,0-2-8 16,0-6-96-16,3-8-56 0,9-8 56 15,-1-8-56 1,-1-4-544-16,4-2-384 0,-1-16 152 15,3-6 15-15,-1-2-71 16,1 2 448-16,2 1 248 16,-2 4 192-16,3 2 128 0,-6 4 216 15,2 0 440 1,-1 2-119-16,-7-2-113 15,1 1-80 1,-7 3-160-16,-1 1 40 16,0-1 136-16,0 3-200 15,-9 4-152-15,-4 0-40 16,5 2-32-1,-2 0-56-15,3 19 8 0,1 6-16 0,3 7 0 0,3 0 48 16,0-2 200-16,0-2-64 16,9-7 80-16,4-6-160 15,5-4-104-15,0-5 8 0,6-6-16 16,2 0-496-16,9-10-1360 31,-4-8-2689-31,-7 0-5825 0</inkml:trace>
  <inkml:trace contextRef="#ctx0" brushRef="#br0" timeOffset="71040">15039 13281 10626 0,'0'0'2936'0,"0"0"-2135"16,0 0-801-1,0 0-1185-15,0 0-5928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09T03:12:39.1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8788 15724 7785 0,'-3'0'4449'0,"1"0"-3449"32,2 0-151-32,0 0 463 15,0 0-384-15,0 0-616 0,18 0-96 31,4 0 264-31,9 0-112 16,-3 0 32-16,2 0-136 16,-2-5 8-16,-2 1-151 0,-1 0-41 15,-4-2-80 1,-3 0-48-16,-2 5-865 0,-8-1-2279 0,-4 2-10275 0</inkml:trace>
  <inkml:trace contextRef="#ctx0" brushRef="#br0" timeOffset="1179">3543 15745 7313 0,'0'0'2937'16,"0"0"-1881"-16,0 0-136 31,0 0 184-31,0 0-191 0,0 0 31 16,0 0-24-16,0 0-200 15,135 19-176-15,-90-14-152 0,-1-1-168 32,1 0-120-32,-4-2 56 15,-6-2-160-15,2 2-584 16,-9 0-2560-1,-12 1-9307-15</inkml:trace>
  <inkml:trace contextRef="#ctx0" brushRef="#br0" timeOffset="25680">3736 4544 9602 0,'0'0'4064'0,"0"0"-2239"16,0 0-97-16,0 0-143 15,-8 0-297-15,8 8-536 0,0 14-560 16,0 16-120-16,0 12 144 15,8 10-72-15,4 4 56 0,1 0-96 0,-2-4-40 16,2-7-64 0,-2-10 0-16,-4-9 8 0,-3-13-16 15,0-6-32 1,-3-8 24-1,-1-3-280-15,0-4-536 0,0 0-552 16,0-15-1505-16,-1-4-6353 0</inkml:trace>
  <inkml:trace contextRef="#ctx0" brushRef="#br0" timeOffset="25683">3667 4598 6721 0,'0'0'2785'0,"0"0"-161"15,0 0-615-15,0 0-305 0,0 0-656 16,0 0-592-16,0 0-448 15,0 0 120-15,27-20 40 16,-4 16 16-16,-4 2-88 16,2 0-80-16,-1 2 40 31,-9 0-8-16,2 0 8-15,0 0 8 0,-2 6-16 0,2 4 32 16,-5 4 96-16,-1 2 0 16,-2 2 33-16,-2 4 87 0,-3 0-64 15,0 1-16-15,0-4-40 16,-3 2 16-16,-9-1 8 15,-2-3-88-15,-4 0-40 0,0-5-72 16,-1-1-296-16,1-4-512 16,7-7-617-16,4 0-3088 0,7 0-7281 15</inkml:trace>
  <inkml:trace contextRef="#ctx0" brushRef="#br0" timeOffset="25685">4100 4507 1640 0,'0'0'6721'0,"0"0"-4584"15,0 0 319 1,0 0-847-16,0 0-457 16,0 0-392-16,0 0-384 15,-113 69-56-15,101-35-120 0,6 2-64 16,1-4 0-16,5-2-128 15,0-7 0-15,0-6 40 0,0-4-48 32,0-7 0-32,8-2 0 15,3-4-72-15,1 0 16 16,-1 0-8-16,5-6 0 0,-1-7 24 15,-1-2-32-15,-4-2-80 16,1 0 24-16,-1 0 120 0,-5 4-144 31,-2 0 152-31,0 7 24 0,-1 2-16 16,-2 4 0-16,3 0 40 15,-3 0 8-15,0 0-48 0,2 2 0 16,3 8 32-16,-1 1-32 16,3-2-16-16,1-1-136 15,3-6-1096 1,5-2-857-16,5-6-535 15,0-11-1625-15,-4-4 1360 0</inkml:trace>
  <inkml:trace contextRef="#ctx0" brushRef="#br0" timeOffset="25916">4100 4507 2776 0,'135'11'2513'15,"-135"-20"151"1,-4 2-295-16,-3 1-1 31,-4 6-615-31,-1 0-577 16,4 8-552-16,-3 16-456 0,0 10-112 15,4 2-48-15,2 3-8 16,5-3 0-16,0-8-8 0,0-7-56 15,0-6-48-15,12-10-272 16,-1-5-168-16,-4 0 32 16,4-5 88-1,2-18 296-15,-2-5-209 0,2-6-447 0,-2-4-808 16,-1 0 88-16,-2 0 215 0,-8 2 289 31,3 0 696-31,-3 4 176 31,0 2 136-31,0 1 88 16,-3 5 512-16,0 7 312 0,-4 2 193 0,6 5-65 15,-6 7 272-15,6 3-216 16,1 0-279-16,0 0-265 0,0 1-232 16,0 17-232-16,0 10-24 15,1 4-56-15,11 5 72 16,2 1-72-16,-1-4 0 0,0-2 8 15,0-6-8-15,1-4 8 0,1-4-16 16,3-5-352 0,-2-6-2161-16,-5-3-4584 15</inkml:trace>
  <inkml:trace contextRef="#ctx0" brushRef="#br0" timeOffset="30775">7680 6096 3648 0,'0'0'6794'0,"0"0"-4234"16,0 0-751-16,0 0-9 15,0 0-384-15,-8 2-383 0,8-2-273 16,0 0-96-16,0 0-336 31,0 0-104-31,2 0-176 16,15 0 0-16,3 0 0 0,7 0 0 15,-1 0-40-15,-3 0 8 0,-2 0 56 16,-7 0 24-1,-3 0-88-15,-4 0-16 0,-2 0-16 16,-5 4 16 0,0 10 16-16,0 6 32 15,0 10 88-15,0 4-120 0,-16 3 280 16,1-5-240-16,4-5 48 15,-5-5-88-15,8-5 0 16,-2-5-8-16,5-5 88 16,-1-3 72-16,4-4-40 15,2 3 0-15,0-3 0 16,0 0-120-16,0 0-56 0,0 0-48 15,0 0-32-15,11 0 8 16,12-7 48-16,3-4 80 16,3-6 120-1,5 2-72-15,0-2-40 31,-4 2 72-31,-1 0-80 0,-3 1 0 16,-3 5 48-16,-10 0 64 16,-4 3-104-16,-4 2-8 15,-5 2 0-15,0 2-808 16,-16 0-1136-16,-8 0-7450 0</inkml:trace>
  <inkml:trace contextRef="#ctx0" brushRef="#br0" timeOffset="31961">3415 6239 8057 0,'0'0'2721'0,"0"0"-1201"15,0 0-184-15,0 0-359 16,0 0-489-16,0 0 240 0,0 0-200 16,0 0-240-16,97-85-128 15,-79 61-64-15,-4 6-88 16,-4 4 56-16,-4 6-56 15,-4 6 0 1,-2 2 136-16,0 0 104 16,0 0 200-16,0 0 176 0,0 4-87 15,-3 10-433 1,-4 8-88-16,-1 6-16 15,7 6-8-15,-1 6 8 16,2 5 0-16,0-2-8 0,0 4 16 16,0-5-16-16,0-2-128 15,0-3 72-15,0-10-24 0,0-7-121 16,0-3 145-16,-3-8 0 15,-4-1 64-15,-1-2-128 0,-6-1-24 16,2-1 16 0,-7-4 72-1,4 0 64-15,-1 0 16 0,2 0-8 16,6 0 64-16,-4-2-8 0,8-5 192 15,4 1-32-15,0-2-224 16,0 1-8-16,4-6 0 16,16 1-48-1,6-2 8-15,3 2 48 16,1 0 0-16,1 4 8 0,0 0-8 15,-2 4 8-15,-7 4 16 16,-1-2-24-16,-6 2 8 16,-4 0-8-16,-1 0 0 0,-2 0 0 31,-3 0 0-31,-5 6-568 15,0 4-2576 1,0-2-9491-16</inkml:trace>
  <inkml:trace contextRef="#ctx0" brushRef="#br0" timeOffset="55482">12244 15754 8617 0,'13'-3'4017'15,"0"3"-3473"-15,9 0 929 16,3 0-217-16,-1 0-336 16,-2 0-184-16,3 0-312 0,-3 0-184 0,4 0-152 15,-3 0-88 1,9 11-360-1,-6-2-2712-15,-10-1-9515 0</inkml:trace>
  <inkml:trace contextRef="#ctx0" brushRef="#br0" timeOffset="56269">17347 15635 3792 0,'0'0'4353'0,"0"0"-2624"16,0 0 47-16,0 0-176 15,133 29-279-15,-108-24-409 16,8 1-496-16,-1-2-192 15,20-2-224-15,-10 0-1120 0,-4-2-7434 16</inkml:trace>
  <inkml:trace contextRef="#ctx0" brushRef="#br0" timeOffset="57358">22176 15820 7153 0,'0'0'4465'0,"0"0"-3993"15,0 0 32-15,0 0 1313 0,0 0-609 16,0 0-296-16,0 0-392 31,121-4-240-31,-99 4-136 0,1 0-88 16,-2 0-56-16,2 12-176 15,-6 1-1664-15,-8 2-4650 0</inkml:trace>
  <inkml:trace contextRef="#ctx0" brushRef="#br0" timeOffset="86270">14563 5605 6873 0,'0'0'5105'16,"0"0"-3457"-16,0 0-543 15,0 0 191 1,0 0-168-16,6-8-568 0,7-5 112 15,10 2 65-15,3-4-113 16,1 5-184-16,2 1-152 16,0 5-136-16,0 4 8 0,2 0-152 15,-8 0 0 1,-4 6-8-1,-3 11 144-15,-4 5-72 0,-8 5 144 16,-4 3 56-16,0 2 40 0,-11-2-120 16,-10 0 0-16,-3-6 16 15,-2-4 56-15,3-4-168 0,-6-4-8 31,7-5-16-15,1-5 32-16,1-2 16 0,11 0-112 0,1 0-8 16,4 0 0-16,4 0-16 15,0 0-136-15,0 0-16 0,7 0-296 16,7 0 376-16,9 0 80 31,0 3 0-31,1 1-56 0,-2 2-80 31,-9 4 32-31,2 1 40 0,-7 2 64 0,-2 2 8 16,-6 2 0-16,0 2 0 0,-6 3 200 15,-10-3-136-15,-8 2 32 32,-1-6-16-32,3 0 160 0,2-5-192 15,4-5 8-15,8-3-56 16,3-2-96-16,5 0-256 0,0 0-664 15,12-34-856-15,12 2-2401 0,3-2-2873 16</inkml:trace>
  <inkml:trace contextRef="#ctx0" brushRef="#br0" timeOffset="86848">15067 5501 8993 0,'0'0'3049'0,"0"0"-1000"15,0 0-241-15,0 0-400 0,0 0-320 0,0 0-719 16,0 0-209-1,-121 60-48 1,109-24-16-16,4 8 64 16,-1 8-72-16,2 8-80 0,-4 2 0 15,3-1 56-15,5-10-56 16,3-8-8-16,0-11-72 0,6-12 24 15,15-10-64 1,3-8 24-16,4-2 88 16,2 0 48-16,-1-19 16 15,4-4 8-15,-7-3-56 0,-2 0 88 16,-5 0-104-16,-1 1-56 15,-7 4-360-15,-1 0-329 0,-7-5-855 32,-3 4-2385-32,0 6-3968 0</inkml:trace>
  <inkml:trace contextRef="#ctx0" brushRef="#br0" timeOffset="87251">15009 5817 3000 0,'0'0'5281'0,"0"0"-3664"16,0 0 463-16,0 0-280 0,0 0-463 16,0 0-481-16,134-36-352 15,-104 24-280 1,1 2-128-1,-10 0-96-15,-3 4-368 0,-5 4-432 0,-8 0-400 16,-5 2-233-16,0 0 729 16,-4 0-120-16,-10 0-312 0,-4 8 224 15,0 4 351 1,1 0 561-1,2 0 665-15,2 2-217 16,2 1 400-16,4 2-72 0,2 3 328 0,1 3-72 16,4 0-111-16,0 3-289 15,0 0-80-15,0 1-40 0,8-3-96 31,-5 0-112-31,2-6-72 16,0-2-40-16,-5-6-48 16,1-4-136-1,-1-4-8-15,5-2 0 0,-5 0-864 0,2-16-1808 0,3-2-6634 16</inkml:trace>
  <inkml:trace contextRef="#ctx0" brushRef="#br0" timeOffset="87980">15411 5552 4080 0,'0'0'3009'0,"0"0"-1001"15,0 0 337 1,0 0-353-16,0 0-391 15,0 0-201-15,0 0-40 0,-26-58-303 16,15 58-289-16,-2 9-128 16,-3 8-368-16,3 6-160 0,0 5-8 15,3-2-56-15,5 0-32 31,4-3-32-31,1 0-64 32,0-3 72-32,0-2-40 0,8-2 0 15,3 0 0-15,5-2 48 0,-5-2-56 16,6 1-112-16,0-4 16 15,1-1-144 1,3-2 88-16,-2-1 0 0,1-1 88 0,-1-2 0 16,-1-1 24-16,-2 3 96 0,-5-2 0 15,-2 2-8-15,-5 0-72 16,-4 0-8-16,0 3 88 15,0 2 192-15,-4 7 552 16,-16 8-200 0,-4 3-120-16,-8 3-176 0,1-4-144 15,0-4 104-15,7-6-208 0,3-9-280 16,2-7-800-16,6-9-809 15,1-12-5792-15</inkml:trace>
  <inkml:trace contextRef="#ctx0" brushRef="#br0" timeOffset="89738">15950 5691 8913 0,'0'0'4401'0,"0"0"-2896"0,0 0 31 31,0 0 8-31,0 0-263 16,0 0-369-16,-37 102-216 0,27-70-224 16,2 0 80-16,-3-2-232 15,0-2-56-15,-4-1 8 0,-4-1-64 16,-4 0-56-16,-4-1 48 15,-6 2 17 1,1-1-153-16,-7 2 64 16,-3-2-40-16,-3 2-88 0,3-3 0 15,-8-4 0-15,-2-1-64 16,-3 1 16-16,-11-6 48 15,-6 4-144-15,-11-4 128 16,-4 4-161 0,-2-4-39-16,2 2 104 0,6-4 104 15,9 0-64 1,4-5-64-16,6-6-40 0,1-2 16 0,3 0 32 15,0-12-16-15,-5-10 24 0,0-5 16 32,-3-7-32-32,1-3-64 15,2-6-136-15,5 3 168 16,8 2-136-1,9 4 240-15,9 6-56 0,9 2 112 0,11 2-112 16,5-5 0-16,7-5 40 0,0-9 16 31,11-10 56-31,15-9 0 16,10-6 8-16,3-9 0 15,7 2 0-15,3-4-8 0,4 3 8 16,4 6 128-16,1 3-128 16,3 7-8-16,4 7 0 0,-2 2 8 15,1 6 0 1,3 2 0-16,0 5-48 15,4 4 0-15,2 4 0 16,8 8-24-16,1 8-24 0,7 5 40 31,3 9-8-31,-8 0 64 0,-3 17-88 0,-5 7 88 16,-10 4 8-1,-3 2 0-15,-3 4-8 0,-4-2 0 16,-6 0 24-16,-3 1-24 16,-7-5 0-16,-6 0 0 0,-3-4-16 15,-12-3-8 1,-4 2 24-16,-4-3 32 15,-3 2-24-15,0 2 64 16,-6 0 144-16,3 4-120 31,0-2-96-31,-2-2 112 0,3-2-104 16,1-1 0-16,1-4-8 15,-5-2 0 1,2-2 16-16,1 2-8 0,-6-2 56 0,0 4-64 16,4-2 8-16,-4 6 48 15,0-6-48-15,0 4-8 0,0-8 0 16,0 2 0-16,0-5 96 15,0-4-48-15,0 1-40 0,0-1-8 32,-12 3-440-32,-5-3-816 15,-4 0-4746-15</inkml:trace>
  <inkml:trace contextRef="#ctx0" brushRef="#br0" timeOffset="107397">18237 11131 4961 0,'0'0'4352'0,"0"3"-3351"16,0-3-657-16,0 2 648 0,0-2 272 15,0 2-304 1,0-2-351-1,0 2-49-15,0-2 96 0,0 0-136 0,0 1 64 16,0-1-96-16,0 0-176 16,0 0-136-16,0 2-120 15,0 2-56-15,0 4 0 0,8 5 0 31,0 2 8-31,2 4 0 16,1 0 56-16,0 1-64 0,4 3 8 16,-2-2 8-16,-2 0-16 15,2-1 8-15,-3-5-8 0,-2-2 0 16,-2-5 8-1,-1-2 0 1,-3-4-8-16,-2 0 0 0,3-2 8 16,-3 0-16-16,0 0 8 15,0 0 0-15,0 0 0 16,2 0-8-16,-1 0-88 0,4-10 88 15,1-5 8-15,6-2 0 32,-6-5 88-32,6-3-40 0,4 0-32 15,-8-1 40-15,6 0-48 0,-2 1-8 16,-1 3 0-16,-5 6 16 15,1 2-16-15,-2 6-8 0,-4 4 8 16,1 2 0 0,-2 2 0-1,0 0 0-15,0 0-40 0,0 0-232 16,0 0-840-16,0 0-1937 15,0 0-6049-15</inkml:trace>
  <inkml:trace contextRef="#ctx0" brushRef="#br0" timeOffset="128587">17473 9263 1568 0,'0'0'5385'0,"-21"15"-4449"16,7-6-656-16,-3 2 536 0,0-3 425 0,4 0-241 16,-3-3-120-16,4 1 136 15,-1-2-304-15,2-1-15 0,0 3 135 16,-1-2-192-16,-1-2-224 15,1 3-96-15,-6-1 128 16,-2-2-168 0,1-2-88-16,0 0-120 0,-4 0 40 15,2 0-104-15,2-4 40 16,-1-9-40-16,-1 2 56 15,2-6-64-15,-4 2 48 0,1-8-48 16,-4 1-8-16,-2-1 8 0,-2-2-8 16,2 1 8-16,4 4 0 31,3 2 0-31,2 2 8 15,4 4-8-15,4-1 0 0,3 2-8 32,5-3-16-32,-1-2-120 15,4-5 72-15,0-2 8 0,0-3 56 16,0-4 8-16,0 0 0 15,7-1 56-15,1 3-56 0,-2 0-56 16,2-2 56-16,2 0 24 16,1-2-24-16,1-6 0 15,1 0-48-15,3-5 32 0,-2 4 16 16,-1-1-8-16,-2 1-16 15,1 3 24 1,-1 0 0-16,0 0-8 16,1 0-32-1,1 2 40-15,4 4-112 16,3 0 96-1,-1 4-64-15,5 2 64 0,1-1-32 0,2 1 48 16,-1 3 0-16,1 0 8 16,-2 4 40-16,-3 0-96 15,1 4 24-15,1 4 24 16,0 3-56-16,2 4 40 15,3 2-40-15,5 0-8 16,0 4 64-16,-2 11-48 0,2 0 40 16,-3 4 8-16,-2 0 40 15,-2-1-40-15,4 1-56 16,-8-2 48-1,4 0 8-15,-4 0 0 16,1 0 8-16,-3 2-8 0,0 2-16 16,-2 5-40-16,2 4 56 15,-8 4 0-15,2 4-8 0,-7 3 8 16,-2-3 32-16,-1-1 16 15,-5-3 80-15,0-2-112 16,0-1 96-16,0-5-104 0,0-2 152 16,-8 2-152-16,-6-1 80 31,1 2-24-31,-2 1-16 0,1 0-40 15,-3-2 128-15,-5 2-48 0,2-1-80 16,3-4-8 0,-4-1 8-16,3-1 24 0,3-6 56 0,-1 2-80 15,0-6 32 1,5 2-40-1,-1-1 8-15,-2-1 40 0,1 4-48 16,-3-2 0-16,0 2 0 16,3 1 0-16,-5-2 8 15,2-2 0-15,3-2 40 0,2 0-40 0,-1-4 0 31,6-2 40-31,1-2 72 16,5-2-64-16,0 0-8 0,0 0-48 31,0 0 0-31,0 0-96 16,0 0-152-1,-3-2-528-15,-2-12-1024 0,-5-4-9987 0</inkml:trace>
  <inkml:trace contextRef="#ctx0" brushRef="#br0" timeOffset="132575">7657 9212 5049 0,'0'0'1840'0,"0"0"-512"0,0 0-240 16,-114 2 185-16,75-2-241 15,-6 0-144-15,3 0-184 16,3 0-72-1,-1 0-183-15,4 0 191 16,2 0-312-16,4 0-136 0,2-6 72 16,1-2 0-16,6-2-104 0,-4 0 16 15,3-4-88-15,-4-4 32 16,2-2-112-1,-5-4-8-15,4-6 0 16,1-2 0-16,5-5-40 16,1-3-24-16,4 1 16 0,6-4 40 15,1 1-48 1,5-2 56-16,2 0 0 0,0-2 48 0,0-2-48 31,0 2 0-31,5-1-88 16,2 6 88-16,1-2 8 15,-5 3 136-15,7 2-144 0,1 2-64 16,4 0 64-1,6 3-72-15,3 8 72 0,3 1-8 0,4 5-96 32,3 8 96-32,0 1 0 15,0 1-104-15,1 5 32 16,4 2 72-16,-2 2 8 0,2 0-8 15,-2 0-40-15,3 0-8 0,1 0 40 16,-4 0 0-16,3 8-48 16,-3 1-16-1,-4 3-64-15,-3 1 16 16,-1 4-24-16,-6 7-48 15,0 4 0-15,-4 8 72 0,-3 6 120 16,2 2-96-16,-2 2 104 0,-1-1-24 16,2-3-24-1,0-5 96-15,-1-1-96 16,-3-4-8-16,-2 0 56 15,-3 0-8-15,-2 1-96 16,-6 3 104-16,0 0 8 0,0 4 200 16,-6-2-200-16,-7 3 40 15,-3-5-16 1,-2-2-32-16,4 0 0 15,-4-4 16-15,-3-2 32 16,5-2-48-16,-4-4 0 0,1-2 0 16,1-4-152-16,2 0 112 15,5-3-24-15,-4-2 64 0,6-1-320 31,-3-3-857-31,6-3-55 16,-4-2-3049-16</inkml:trace>
  <inkml:trace contextRef="#ctx0" brushRef="#br0" timeOffset="138613">17462 11586 5457 0,'0'0'2360'0,"0"0"-1688"16,0 0-296-16,0 0-24 16,0 0-352-16,0 0-752 15,0 0-2072-15</inkml:trace>
  <inkml:trace contextRef="#ctx0" brushRef="#br0" timeOffset="139596">16506 12964 3808 0,'0'0'7530'0,"0"0"-6090"16,0 0-1008-1,0 0 280-15,0 0 297 0,0 0-577 0,5 0-432 31,1 0-48-31,0-8-1641 16,-6-2-7088-16</inkml:trace>
  <inkml:trace contextRef="#ctx0" brushRef="#br0" timeOffset="142029">16884 6209 5521 0,'0'0'2992'0,"0"0"-2152"0,0 0 73 16,0 0 151-16,0 0 104 15,56 6-520-15,-48-3-192 0,2 1-72 16,-4 2-39-16,1 0 175 0,-7 5-40 31,0 0 48-31,0 6 24 16,-13 0 0-16,-10 4-128 0,-1 1-200 15,-3-5-216-15,6 0 40 16,3-7 72 0,7-4-88-16,6-5-32 15,5 1 0-15,0-2-96 16,0 0-96-16,8 0-80 0,8 0 184 15,10 0 88-15,-4 0 0 16,4-2 8-16,-2 1 40 0,-1 1-48 16,-4 0 16-16,-7 0-16 15,-1 0 0-15,-6 12 0 31,-5 4 104-15,0 4 8-16,0 2-104 0,-16 0 176 0,-7 0-120 16,0-3 16-16,4-4-24 0,1-5 40 31,7-5-96-31,9-5-8 15,2-3-816-15,0-13-1792 0,12-6-4106 16</inkml:trace>
  <inkml:trace contextRef="#ctx0" brushRef="#br0" timeOffset="142232">17161 6145 3272 0,'0'0'3305'16,"0"0"-2185"-16,0 0 400 15,0 0 393-15,0 0-241 0,0 0-391 16,13 132-353-16,-13-94-248 15,0-3-296-15,0-2-320 0,0-5-16 32,0-4 64-32,0-6-112 15,0-4-392-15,-5-12-816 0,1-2-1729 16,2 0-3848-1</inkml:trace>
  <inkml:trace contextRef="#ctx0" brushRef="#br0" timeOffset="142475">17142 6064 5193 0,'0'0'1984'0,"0"0"-656"16,0 0-71-16,0 0-529 31,0 0-64-31,0 0-296 0,128-6 24 15,-103 20 88-15,-5 6 104 0,-7 3 8 16,-4 2 25 0,-7 5 279-1,-2 7 192-15,0 1-208 0,-21 1-352 16,-5 5-136-16,-5 1-392 15,-14 13 0-15,10-12-1624 0,1-10-5321 16</inkml:trace>
  <inkml:trace contextRef="#ctx0" brushRef="#br0" timeOffset="148100">7549 15988 4016 0,'0'0'3193'0,"0"-2"-1089"15,0 0-671-15,0 2-105 16,0 0-128-16,0 0-431 15,0 0-441-15,0 0-248 0,0 0-80 16,0 0 80-16,0 0-72 0,0 0-8 16,0 0 0-16,2 2-881 15,1 10-3936-15</inkml:trace>
  <inkml:trace contextRef="#ctx0" brushRef="#br0" timeOffset="148982">12486 15910 7209 0,'0'0'5185'0,"0"0"-3897"16,0 0-375-16,0 0 287 15,0 0 208-15,0 0-208 32,0 0-439-32,0 0-265 0,0 0-376 15,0 0-120-15,-16 2-616 16,-3 12-2545-16,-6-3-8202 15</inkml:trace>
  <inkml:trace contextRef="#ctx0" brushRef="#br0" timeOffset="159372">16297 13008 5009 0,'0'0'2504'15,"0"0"-1600"-15,0 0-696 16,2 0 360-16,0 0 289 0,-1 0-241 16,4 0 80-16,0 0 312 15,0 0-624-15,-2 0-24 0,5 0 248 16,0 0-247-16,3 0 39 31,-2 0 256-31,7 0-336 0,1 0 120 16,6 2 160-16,0 1-248 15,1-1-104-15,2 0 24 0,0-1-40 16,-1 1-80-16,0 2-8 31,-3-2 48-31,2 2-64 16,-6-2 16-1,3 2-16-15,-1-2 24 0,2 0 17 0,2-2-65 16,5 2 64-16,1 1-48 0,5-3 8 15,-4 0-128-15,8 2 56 16,-2-2-8-16,1 0 0 31,0 2 72-31,0 1-40 0,-2-1 32 0,-2 2 40 16,-4 0-8-16,-4-2-24 15,3 2-64-15,0-2 104 0,-4-2-144 16,4 0 120-16,-2 0-80 16,2 0 16-1,0 0 24-15,0 0-24 16,2 0 24-16,-3 0-40 0,1 0 8 31,-2 0-56-31,4 0 0 0,-1 0 104 0,1 2-16 0,3-2-24 16,-3 3 88-16,-1-3-88 31,3 0 24-31,-4 0 16 15,-5 0 32-15,2 0-64 0,-4 0-80 16,-5 0 0 0,2 0 0-16,-1 0 96 0,4 0-88 0,-2 0-8 15,6 0 8-15,-2 0 40 31,2 0 16-31,1 0-56 0,-3 0 40 16,2 0-48-16,-3-5 8 16,3 3 0-16,-2-2 0 0,0 2 0 15,-1 2-8 1,2 0 8-16,-2 0 32 0,0 0-40 15,-1 0 0-15,1 0 0 0,1 0 0 32,-1 0 16-32,-4 0-8 15,4 0 0-15,-1 0 40 0,-1 0-48 16,2 0-8-16,0 0 8 15,-1 0-8-15,2 0 8 16,1 0 0 0,2 0 0-16,4 0 0 0,3 0 8 15,4 0 0-15,1 0 0 16,3 0-8-1,0 0 0 1,-6 0 8-16,-1 0-8 0,2-4 8 0,-4 0-8 16,-1 2 0-16,-1 1 40 15,-6-1-40-15,3 0 0 0,-5 0-8 16,-4 2 16-16,-1-3 0 15,-2 1 48-15,0 2-56 0,-3-2-40 16,0 0 40-16,0 0 0 31,-2 2 0-31,0 0-40 0,1 0 40 16,-1 0-8-16,0 0 0 15,1 0 8-15,-4 0 0 16,1 0-8-16,-1 0-24 0,2 0 24 16,1 0 0-16,-1 0 8 31,1 0-8-31,1 0-112 0,2-2 48 15,-1 2-16-15,0-2 16 16,2 2 0-16,-1-2 0 16,1 2 0-16,-2-2 64 0,-2 0-8 15,-3 0 16-15,3-2 0 16,-1 1 56-1,-2-2-56-15,2-3-8 0,-1 0 8 16,3-2 48-16,-3 0-48 16,3 0-48-16,-3 0 32 15,-1 2 8-15,-1 2-8 0,-2 0 16 0,-4 0 0 31,4-2 0-31,-3-4 0 16,1-2 0 0,0-4 0-16,1-3 8 0,-3 0 8 0,2-1-8 15,-3-1-8-15,0 2 0 16,0 1 0-16,0 3-8 0,0 1 0 31,0 0 8-31,0 4 0 0,0 1-8 16,0-4 0-16,0 3 8 15,-3-2-96-15,3 2 80 16,-1 1-32-16,1 0 48 0,0 1 0 15,0 1-8-15,0-2 0 32,0 3 0-32,0-2 8 0,0 2 0 15,-4-2 0-15,4-2 8 31,0 0-8-31,0 0 0 16,0 2 0-16,0-2 0 0,0 4 0 16,0-2 0-16,0 1 0 0,0 4 0 15,0-5 0-15,-1 1 8 0,-1-1-8 16,-1-1 0-1,1-4 8-15,1 0-8 16,-3-4 0-16,0 0-8 0,2-2 8 0,0 3-16 16,-3 0 16-1,5 0-8-15,-4 3 8 16,0 0-8-16,0 3 0 0,-1 0 8 15,0 0 8-15,-2 2 0 16,1-4-8 0,-4 2 8-16,2-3 0 0,2 2-8 0,-4-2 8 31,4 2-8-31,1-1 0 15,-3 0 0-15,4 4 0 0,-2-3 8 16,1 5 0-16,-1 1-8 16,4 1 16-16,-8-1-8 0,2-1 80 15,-1 1-88-15,2 1-8 31,-4-2 0-31,4-1 0 0,-1 1 8 16,3 3 0-16,-1-1 0 16,1 1 0-16,-3-1 8 15,0 2 32-15,2 0 8 0,-6-1 24 16,1-3-64-1,-4 1 0 1,-2-1 8-16,-1 0-16 0,-5 1 8 16,7 0-8-16,-3 5 48 15,1 0-40-15,2 2 0 0,-2 0 88 16,-1 0 8-16,-2 0-56 0,-2 6 16 15,4 1 16-15,-1-4-72 16,-1 1-8-16,-1 0 0 16,1-2 8-1,-5-2 40-15,2 0 0 16,-2 0-40-16,2 0 0 0,-2 0 56 15,0 0-8-15,-2-2 104 0,3 2-88 32,-4 0 32-32,-1 0-88 15,-3 0-8-15,2 0 72 0,-3 0-80 16,-2 0 0-16,3 0 48 15,-3 0-40-15,5 0 0 0,1-2 0 16,1 2 0-16,4 0 0 31,4 0 120-15,4 0-120-16,0 0-8 0,4 0 8 0,1 0 81 15,-1 0-89-15,-3 0-8 16,3 0 0-16,-2 0 8 0,-4 0 0 16,-1 0 8-16,-1 0-8 31,2-2 80-31,-2-2-80 15,3 1 0-15,0-1 8 0,4-1-8 16,-4-1 8-16,2 2-8 16,1 0 0-16,-4 0 0 0,0-1 0 0,-2 0 8 15,1-1-8 1,-1 2 8-1,0-2-8-15,-1 2 0 16,1-2 0 0,-2 3-8-16,-3-2 8 0,0 3 0 0,-1 0 0 15,-2 2 0-15,0 0-8 0,3 0 8 0,-1 0 8 31,-1 0-8-31,5 0-8 16,-2 0 8-16,2 0-8 16,-1 0 8-16,1 0 0 15,4 0 0-15,-5 0 0 0,1 0 0 16,4 0 0-16,-2 0 0 0,4 0-8 31,0 0 8-31,-1 0 0 31,0 0 0-31,4 0 0 16,-7 0-8-16,3 0 8 0,-2 0-8 15,1 0-8-15,0 0 16 0,-2 0-8 16,0 0 0-16,3 0 8 16,0 0-8-16,0 0 8 15,2 0-8-15,3 0 8 0,0 0 8 16,2 0-8-16,0 0-8 15,0 4 0 1,-2 3-56-16,0-4 56 0,0 1 8 0,-2 2 0 16,-1-2 0-1,-3 0 0-15,-1-2-8 16,-2 2 8-16,1-1 0 0,0-1 0 15,-2 0 0-15,1 1 8 16,2-1-8-16,1 2 0 16,-1-2 0-16,1-2 0 15,-2 2 64-15,2-2-64 16,-4 0-48-16,0 0 48 15,-1 0-8-15,-3 0 8 0,4 0-8 16,-3 0 0-16,4 0-1 16,2 0-39-16,-1 0-16 0,7 0 56 31,-2 0-136-31,1 0-8 15,-1 8 40-15,1 1 32 0,-1 0 8 16,2 3-16-16,-1-1 16 16,1-4 72-16,1 1-64 0,1 0 8 15,1 1-8-15,3-2 64 31,-3 1-88-31,-1 3 0 16,1 1 80-16,-2-1-80 0,-1 4 80 16,-1 0 0-16,2 0-8 15,-3-2 8-15,3 2-8 0,-1-1 8 16,1-2 0-16,1 0 0 31,4-4 8-31,-1 2-8 16,1-2 8-16,-1 0 0 0,3 0 0 0,-2 2-8 15,3-2 8-15,-3 2 0 16,5 1 0-16,-2-2-64 15,3 3 56-15,2 2-64 0,0 0 0 16,0 1 64 0,0-4 8-1,0 1-56-15,0 1 48 0,2-2 8 0,3 2 0 16,-2 0 8-16,-1 6-8 15,4-2 0-15,-4 6-8 0,3 1 8 32,-1 2 8-32,3-1-8 15,3 2 0 1,-4-1 0-16,2-2 0 0,-3 0 0 0,1-4 0 15,-2-2 0-15,0 0 0 0,-2-2 0 16,0-2 0-16,-2 2 0 31,0 0 0-31,0 2 0 16,0-1 0-16,0-2 0 15,1 2 0-15,3-4 0 0,-1 2 0 16,-2-1-8-16,3-3 8 0,2 4-8 16,-3-4 0-16,5 2 0 31,-8-1 0-31,5 1 8 15,-5 4-40-15,3-1 40 0,-3 0 8 16,0 0-8-16,0 0 0 16,0-1-16-16,2-4 8 0,-2-1 0 15,2 1 8-15,-2-6-8 16,3 1 0-1,-3 0 0-15,0-4 0 16,0 0 8-16,0 2 0 0,0-2 0 16,0 1 0-16,0 1 0 15,0-2 0-15,0-1 0 0,0-1-8 16,0 2-144-1,0-2-24-15,0 0-32 16,0 0 48-16,0 0 88 16,0 0 0-16,0 0 64 0,0 0-8 15,0 0 8 1,0 0-160-16,0 0-760 0,0 0-1281 15,-5 0-7057-15</inkml:trace>
  <inkml:trace contextRef="#ctx0" brushRef="#br0" timeOffset="160320">16443 12748 2936 0,'0'0'1704'0,"0"0"-343"16,0 0 199 0,0 0 48-16,0 0-111 15,-8 0-497-15,8 0-360 16,0 0-176-1,0 0-192-15,4 0-208 16,11 0 592-16,6 0-143 16,0 0-57-16,6 0-8 0,-4 0-24 15,3 0-136-15,-2 0-72 16,4 0-144-16,-6 0-8 0,-2 0-8 15,-3 0-48-15,-2 0 0 16,-7 0 40 0,-2 0-40-16,-1 0-8 0,-5 0 8 0,2 0 48 31,-2 0-48-31,0 0 0 15,3 0 40-15,-1 0-48 0,3 0-760 16,-4 9-1801-16,2 0-8097 0</inkml:trace>
  <inkml:trace contextRef="#ctx0" brushRef="#br0" timeOffset="161044">17169 12870 3576 0,'0'0'1721'0,"0"0"-321"15,0 0 256-15,0 0-103 16,0 0-329-16,115 0-536 0,-89 0-176 16,-2 0 208-16,4 2-104 15,-3 0-239-15,-2 0-49 0,0-2-144 31,-1 0-88-31,-2 0-24 16,-1 0-72-16,8 0-48 16,-4-8-2065-1,-4 0-5929-15</inkml:trace>
  <inkml:trace contextRef="#ctx0" brushRef="#br0" timeOffset="161652">17943 12864 2576 0,'0'0'3177'0,"0"0"-2049"0,0 0-768 16,0 0 1192-1,0 0 265-15,0 0-265 16,0 0-152-16,0 0-431 16,113 0-321-16,-86 0-112 0,-2 2-96 15,1-2-176-15,-1 0-88 0,1 0-56 16,-2 0-72-1,2 0-48 1,2 0-88-16,-7 4-1440 0,-5 0-3633 16</inkml:trace>
  <inkml:trace contextRef="#ctx0" brushRef="#br0" timeOffset="162272">18813 12836 4384 0,'0'0'2369'0,"0"0"-681"16,0 0 201-1,0 0 7-15,0 0-632 0,-14 0-607 31,14 0-305-31,0 0-96 0,0 0-248 16,3 0 368-16,8 0 24 16,4-4-64-16,-2 2-96 0,5 0 56 15,1 2-72-15,0 0-104 16,1 0-104-16,-1 0 120 31,4-3-136-31,-4 3-576 0,-8-4-3209 0</inkml:trace>
  <inkml:trace contextRef="#ctx0" brushRef="#br0" timeOffset="172215">19319 13493 4961 0,'-2'0'2904'0,"2"0"-1688"32,0 0 433-32,0 0 375 15,0 0-263-15,0 0-649 0,0 0-432 16,0 0-184-16,0 0-40 15,10 0 64-15,11 0 72 0,6 0-191 16,7 2-57-16,2 0-128 31,4-2 112-15,2 0 0-16,2 2-72 15,1-2-56-15,2 0-56 16,0 0 96-16,1 0-128 16,4 2 24-16,0 0 0 0,4 3-40 15,-1-3-48-15,5 2 8 16,1-2-56-16,2 0 8 0,5 1 0 15,5-1 40-15,2 2 48 16,1-2 72-16,-6 0 48 16,-9 0-112-16,-4-2-32 0,-10 3-72 15,-5-1 8-15,-5 2 0 16,1 0 40-1,-7-2-40-15,1 0 0 0,-6-2 48 16,0 0-56-16,-3 0-96 16,-9 0 96-16,-1 0-168 15,-6 0 168-15,-3 0-88 0,-2 0 88 16,-2 0 48-1,0 0 48-15,0 0 48 16,0 0 80-16,-2 0 184 16,-10 0-408-16,-6 0-48 15,-2 0-560-15,-10-8-824 0,4-3-1017 16,5 0-4696-16</inkml:trace>
  <inkml:trace contextRef="#ctx0" brushRef="#br0" timeOffset="172764">20695 13259 3696 0,'0'0'7362'0,"0"0"-5346"0,0 0-695 15,0 0 519-15,0 0-344 16,-5 0-760-16,5 0-504 0,0 0-232 16,5 0 0-1,9 8 41 1,9 0 231-16,1 2-80 15,4 2-16-15,1 0 104 0,1 0-72 0,1 2 40 16,-3 0-144-16,1 2-96 16,-5 3 88-16,-2-4-88 0,-5 2-8 31,-3-4 0-31,-3-1 96 15,1-1-72-15,-6-4-16 0,-1-3-8 16,0 0-56-16,-2 0 48 16,-3-2 8-16,0 1 88 0,0-3-72 15,0 2-16-15,0-2 184 31,0 0 192-31,0 0-16 16,0 0 168-16,0 4-136 0,-3 0 24 16,-12 1-232-16,-4 7-184 15,-8 5-24-15,-28 15-1136 0,1-4-1184 16,1-2-6218-16</inkml:trace>
  <inkml:trace contextRef="#ctx0" brushRef="#br0" timeOffset="181375">21501 12541 1512 0,'0'0'3104'0,"0"0"-1679"0,0 0-377 0,0 0 1000 16,0 0-15-16,0 0-313 15,0 0-471-15,0 0-161 16,0 0-256-16,0 0-168 0,0 0-120 31,0 0-192-31,0 0-184 16,0 0-168-16,1 0-376 0,9 0-1760 15,0 0-2545-15</inkml:trace>
  <inkml:trace contextRef="#ctx0" brushRef="#br0" timeOffset="181861">22127 12591 7769 0,'0'0'3145'0,"0"0"-2241"0,0 0-304 16,0 0-176-16,0 0-296 15,0 0-128-15,0 0-1280 16,0 0-4577-16</inkml:trace>
  <inkml:trace contextRef="#ctx0" brushRef="#br0" timeOffset="182609">23007 12397 9313 0,'0'0'4361'16,"0"0"-3728"-16,0 0-225 15,0 0 160-15,0 0-568 0,0 0-344 16,0 17-2273 0,0-7-4136-16</inkml:trace>
  <inkml:trace contextRef="#ctx0" brushRef="#br0" timeOffset="183493">22605 13081 7377 0,'0'0'4209'16,"0"0"-3601"-16,0 0-472 0,0 0 0 16,0 0-136-16,0 0-408 0,0 0-1136 15,0 0-3481-15</inkml:trace>
  <inkml:trace contextRef="#ctx0" brushRef="#br0" timeOffset="189174">19689 5567 7585 0,'0'0'4313'0,"0"0"-3433"15,0 0-120-15,11-4 633 0,-3 2 87 31,7 2-544-31,4 0-280 0,-3 0-216 16,7 0-151-16,-7 2 31 0,2 10-112 16,1 6-96-16,-8 1-16 15,-1 6-16-15,-10 1 48 16,0 2-56-16,0 0 96 15,-18-1-16 1,-8-8-40-16,-3-1-32 16,0-8 32-16,2-4-64 15,1-4 64-15,7-2-48 0,6 0-8 0,3 0 40 16,10 0 0-16,0 0-96 15,0 0-200 1,0 0-112-16,21 0 192 16,3 0 120-16,4 0 0 15,-1 5 0-15,-3 4-8 16,-6 3 0-16,-2 3 0 0,-6 2 8 15,-8 2 8-15,-2 0 64 0,0 1 64 32,-5 1-56-32,-13-2 40 31,-1-2-64-31,-2-6-8 0,3 0 0 31,3-7 16-31,4-2-8 0,1-2-56 0,9 0-216 16,1-15-712-16,13-28-1337 0,11 1-2592 15,5-1-3321-15</inkml:trace>
  <inkml:trace contextRef="#ctx0" brushRef="#br0" timeOffset="189493">20170 5402 6873 0,'0'0'4729'16,"0"0"-2481"-16,0 0-207 0,0 0-425 0,0 0-504 16,-65 0-351-1,54 14-297-15,-5 9-240 0,1 9-152 16,1 8-8-16,-1 10 16 0,7 1-72 15,-1 4 80-15,2-7-88 16,7-4 8-16,0-8 0 16,0-6-8-16,0-6 0 0,0-8-8 15,11-3-40-15,-4-6 40 0,6-3 0 16,-2-2-104-1,0-2-64 1,4 0 24-16,1 0-160 16,-1-8-80-16,1-7-593 0,-2-15-1119 15,-2 5-2057-15,-11 1-2280 0</inkml:trace>
  <inkml:trace contextRef="#ctx0" brushRef="#br0" timeOffset="189838">20004 5733 6433 0,'0'0'4417'0,"0"0"-2521"16,0 0-135-16,0 0-713 15,0 0-688-15,0 0 200 0,0 0 136 16,0 0-352 0,113-8-112-16,-81 2-88 15,-3-2-144-15,-5 2-176 16,-4 2-424-16,-9 0-360 0,-5 0 88 15,-2 2 296-15,-4 2 576 16,0 0 96-16,-12 0 88 0,-4 0 536 16,-2 0 24-1,7 2 104 1,-5 6-168-16,3 3-136 0,5 8-199 15,2 3-145-15,-1 5-24 0,4 1-72 16,3-3-32-16,0 1-8 16,0-4-64-1,0-6 0-15,5-1-8 16,4-6-312-16,1-5-537 15,11-4-1391 1,-6-8-2585-16,2-7-5297 0</inkml:trace>
  <inkml:trace contextRef="#ctx0" brushRef="#br0" timeOffset="190234">20415 5452 6977 0,'0'0'4521'0,"0"0"-2265"0,0 0 169 16,0 0-601-16,0 0-719 16,0 0-713-16,-35 40-392 0,32-12-8 15,3 0-40-15,0-1 0 16,3-5 48-16,13-3-48 15,3 0 48 1,-2-4 8-16,2 0-8 16,-1-3-8-16,1 2 8 0,-6-4 0 15,0 1-8-15,-2 2 8 0,-6-1 0 31,-3 6 0-31,-2 3 8 0,0 4 80 16,-16 1-40-16,-4 0-40 31,-4-1 96-31,1-8-104 16,1-4-184-16,-2-13-841 0,6 0-1751 15,6-13-5954 1</inkml:trace>
  <inkml:trace contextRef="#ctx0" brushRef="#br0" timeOffset="190834">19823 6184 4536 0,'0'0'1889'0,"0"0"-745"0,-155-76 200 16,85 38 233-16,4-4-217 0,5-5-200 15,11-2-47 1,11-5-73-1,16-9-136-15,22-6-216 0,1-27-216 16,42-23-8-16,9 2-80 16,7 13 8-16,7 16-95 0,1 21-169 15,17 3-64-15,31 0-16 16,22 20-48-16,24 28 0 0,3 16-8 31,-31 9-72-31,-33 16 72 16,-39-3 8-16,-14 2 0 0,8 6 0 15,-4 10-56-15,3 13 48 16,-17 5 8-16,-12 6 0 31,-8 6 8-31,-14 2 72 0,-2 3 56 16,-4-2-56-16,-21 0-8 15,-4-7 8-15,-4-2-8 0,-9-3-8 16,-9-1-56-16,-8-2 112 15,-13 0 8-15,-9-6 16 16,-11-4 80 0,-3-8-88-16,-1-12-136 0,1-9 0 15,-29-19-680-15,24-9-1297 16,12-12-6529-16</inkml:trace>
  <inkml:trace contextRef="#ctx0" brushRef="#br0" timeOffset="239806">19283 6149 2776 0,'0'0'2185'15,"0"0"-249"-15,0 0 352 16,0 0 241-16,0 0-200 0,0 0-473 15,0 0-224-15,-3 0-448 0,3 0-391 16,0 0-161-16,0 0-192 0,0 0-120 16,0 0-128-1,0 1-192 1,11 3-112-16,12 0 112 15,8 0 96-15,1 0-48 0,8 2 0 16,-1-1 0-16,-2-1-32 16,2-1-8-16,-3-1 8 15,-6 2 32 1,-5-2-48-16,-8 0 0 15,-4 0 0-15,-5-2 0 0,-6 0 0 16,1 0-440-16,-3-6-792 16,-3-7-1473-16,-8-6-9297 0</inkml:trace>
  <inkml:trace contextRef="#ctx0" brushRef="#br0" timeOffset="240356">19311 6269 5521 0,'0'0'2496'0,"0"0"-1360"16,0 0 241-16,0 0-73 31,0 0-352-31,0 0-336 15,0 0-88-15,0 0 105 0,31 0 527 16,2 0-128-16,5 2-32 16,5 4-336-16,2 3-71 0,-3-1 47 31,-3 1-128-31,0-3-48 0,-8-2-72 15,-2-1-128-15,-10-1-144 16,0 0-40-16,-7-2-8 0,-7 0-72 16,-5 0-880-16,0 0-928 15,0 0-2225-15</inkml:trace>
  <inkml:trace contextRef="#ctx0" brushRef="#br0" timeOffset="241342">20532 6110 8265 0,'0'0'2321'15,"0"0"-1057"1,0 0 104-16,0 0 145 0,0 0-353 0,0 0-256 15,66 12-320-15,-45-10-216 16,-2 0-72 0,2-2-120-16,-3 2-56 15,-3-2-64-15,2 0 32 0,-7 0-88 16,1 0-8-16,-4 0-152 15,-2-2-584-15,-4-6-1112 16,-1 2-3121-16</inkml:trace>
  <inkml:trace contextRef="#ctx0" brushRef="#br0" timeOffset="241726">20503 6271 8305 0,'0'0'1633'0,"0"0"-1137"0,0 0 600 16,0 0 192-16,0 0 209 0,0 0-433 15,58 0-72-15,-39 0-152 16,4 0-240-1,1-2-208-15,5-1-144 16,-6 3-120-16,4 0-120 16,-4 0 80-16,-4 0-88 0,-4 0-48 15,-4 0-424-15,-6 0-1016 31,-5 0-2553-31,0 0-3736 0</inkml:trace>
  <inkml:trace contextRef="#ctx0" brushRef="#br0" timeOffset="249770">17617 5006 10490 0,'0'0'4937'0,"0"0"-3705"0,0 0 16 31,0 0 113-31,0 0-345 16,-12 21-528-16,12 13-168 16,0 11 392-16,-3 6-152 0,0 3-224 15,1-5-128-15,2-9-128 0,0-8-16 16,0-10-56-16,0-8 0 15,0-7-8 17,0-7-192-32,0 0-88 0,-9-11 56 0,-1-17-824 15,-5-10-96-15,3-11 136 0,0-2-193 16,6 2 201-16,6 10 608 15,0 8 296-15,0 15-16 16,16 10 112-16,-2 6 0 16,9 2 424-1,-4 20 200-15,-2 7 16 0,0 1-144 16,-4-2-55-16,5 0-193 0,-7-5-120 15,1-4-64-15,-1-5-56 16,0-6-8 0,1-6-184-16,-1-2-481 15,0 0-263 16,2-20-480-31,0-11-592 0,2-4-529 0,-6-5-1416 0,-1 2 1873 0,-6 1 951 16,-2 3 1121-16,0 4 673 0,0 4 631 31,0 2 232-31,-5 6-71 16,0 4-97-16,2 4-56 15,0 2-136 1,3 4-199-16,-3 2-249 0,3 2-192 0,0 0-168 16,0 0-224-16,0 0-56 0,0 0-16 31,3 0 128-31,2 12 232 15,1 8 304-15,-1 10 160 0,-3 6-111 16,-2 6-241-16,0-1-160 0,0-2-136 16,-2-5-80-16,-8-5-112 15,7-7-48-15,0-7-8 0,0-4-656 16,3-11-704-1,0 0-1753-15,0 0-6233 16</inkml:trace>
  <inkml:trace contextRef="#ctx0" brushRef="#br0" timeOffset="250124">17927 5181 1328 0,'0'0'7705'0,"0"0"-5968"0,0 0-529 15,-13 115 376-15,13-85-383 16,0-4-673-16,5-10-344 0,9-7-72 16,4-9-112-16,3 0 96 15,-2-9 32-15,-2-14 40 16,-3-8-8-16,-3-4 48 0,-7-1 112 15,-4 3-88-15,0 0 88 0,0 7 32 16,-7 9-128-16,-1 6-32 16,-5 9-192-1,7 2-600-15,-2 13-2256 16,4 0-5586-16</inkml:trace>
  <inkml:trace contextRef="#ctx0" brushRef="#br0" timeOffset="250505">18192 4839 7393 0,'0'0'4849'0,"0"0"-3417"15,0 0-271-15,0 0 527 0,-7 124-208 32,2-64-655-32,4 2-81 15,-4 0-208-15,5-7-296 0,0-8-128 16,0-6-64-16,0-11-40 15,5-8-8 1,0-8-248-16,1-6-512 16,5-8-921-16,-3-6-2552 0,4-16-1752 15</inkml:trace>
  <inkml:trace contextRef="#ctx0" brushRef="#br0" timeOffset="250761">18335 5091 8361 0,'0'0'4057'0,"0"0"-2352"16,0 0 455-1,0 0-776-15,0 0-688 0,0 0-271 0,-80 71-185 16,60-50-136-16,1 0-88 16,6-3-16-16,5-2 0 15,8-5 0 16,0 0-88-15,0-3 40-16,8-2 48 0,13-3 16 0,3-3-8 16,2 0 0-16,2 0-8 15,1-5-240-15,-4-9-937 16,3-2-1031-16,3-11-1697 0,-7 6-1472 15,-8 1 384-15</inkml:trace>
  <inkml:trace contextRef="#ctx0" brushRef="#br0" timeOffset="250876">18335 5091 1592 0,'136'62'4865'16,"-136"-62"-752"-1,0 4-2289-15,-5 9-192 0,-4 2-71 31,2 2-489-31,1 0-504 0,1 2-328 0,5-3-168 16,0-4-72-16,0-6-752 16,0-4-1376-16,0-2-4290 0</inkml:trace>
  <inkml:trace contextRef="#ctx0" brushRef="#br0" timeOffset="251029">18442 4945 7113 0,'0'0'4385'15,"0"0"-3489"-15,0 0-400 31,0 0-248-31,0 0-136 16,0 0-112-16,0 0-1208 0,0 0-5809 16</inkml:trace>
  <inkml:trace contextRef="#ctx0" brushRef="#br0" timeOffset="251446">18760 4995 4240 0,'0'0'5218'16,"0"0"-3178"-16,0 0-376 15,0 0-295-15,0 0-361 32,0 0-288-32,-123 111-152 0,112-75-168 15,3-2-248-15,8-4-88 16,0-6-64-16,0-7 0 0,5-2 0 0,9-9 0 15,3-4-72-15,0-2-104 16,3-2-16 0,-1-17 24-1,0-4-184-15,-4-5-88 0,1-2-80 16,-5 2 216-16,-4 1 120 15,-2 7 80-15,-5 4 104 0,0 7 128 0,0 2 488 16,0 5 8-16,0 2 112 31,0 0-168-31,-7 0-232 16,4 15-296-16,3 4-40 0,0 3-16 15,0 3 16 1,11-3 0-16,7-3 16 0,-3-2-8 0,14-2-8 16,-5-4-880-16,-1-7-3985 15</inkml:trace>
  <inkml:trace contextRef="#ctx0" brushRef="#br0" timeOffset="260167">708 3295 10242 0,'0'0'3136'32,"0"0"-1063"-32,0 0-185 0,0 0-119 15,0 0-313-15,-13 0-440 16,10 2-280-16,3 5-208 31,-1 10-192-31,-3 9-160 0,0 10-79 16,-3 6-49-16,2 2 64 15,0-4-112-15,1-6 48 0,2-8-40 16,-3-8 0-16,3-2 8 15,-1-4-16-15,2-1-96 16,1 0-673-16,0-1-1327 0,0-5-3505 0</inkml:trace>
  <inkml:trace contextRef="#ctx0" brushRef="#br0" timeOffset="260326">897 3483 9794 0,'0'0'5689'16,"0"0"-4273"-1,0 0 344-15,0 0 81 0,0 0-945 16,0 0-896-16,0 0-384 0,-1 30-1872 16,-11-18-9819-16</inkml:trace>
  <inkml:trace contextRef="#ctx0" brushRef="#br0" timeOffset="260872">448 4110 12082 0,'0'0'2457'16,"0"0"-1825"-1,0 0-328-15,0 0-112 16,0 0 304-16,0 0-136 0,0 0-88 15,80 19 88-15,-69-3-48 0,-5 4 88 16,-1 6 24-16,-5 2-56 16,0 6-151-1,-19-2-65-15,-4 2-56 16,-1-4-24-16,0-4-16 15,-1-3 24-15,3-6-32 16,4-6 192-16,8-3 416 0,-1-6 184 0,6-2-24 16,5 0-200-16,0 0-352 31,0 0-264-31,0 0-72 15,16 0-216-15,7-2 288 16,8-8 8-16,7-5 8 0,1 2-16 16,23-8-792-1,-14 6-1192-15,-6 4-3922 0</inkml:trace>
  <inkml:trace contextRef="#ctx0" brushRef="#br0" timeOffset="261028">796 4368 9217 0,'0'0'5922'16,"0"0"-4570"0,0 0-848-16,0 0-504 0,0 0-1592 15,0 0-7034-15</inkml:trace>
  <inkml:trace contextRef="#ctx0" brushRef="#br0" timeOffset="261579">550 4712 2496 0,'0'0'8002'0,"0"0"-6810"0,0 0 24 15,0 0 137-15,0 0-369 16,0 0-192-16,0 0-416 0,99-5-200 16,-86 10-48-16,-7 14 24 31,-3 2 96-31,-3 7-72 15,0 2-176-15,-11 2-56 0,-10-1-24 0,-3-5 16 16,1-6 64-16,-1-6 0 16,6-5 48-16,7-6 128 0,4-1 272 15,7-2-176 1,0 0-272-1,0 0-160-15,5 0 16 16,8 0 72-16,5 0 72 0,3 0 0 0,-3 0 8 16,-2 0-16-16,-3 2 8 15,-4 2 0-15,-5 4 88 0,-4 4 256 31,0 6 232-31,0 4-7 16,-13 5-281 0,-8 3-96-16,-2-2-192 0,-6 8-512 0,8-8-1017 15,0-7-3608-15</inkml:trace>
  <inkml:trace contextRef="#ctx0" brushRef="#br0" timeOffset="261766">813 5079 7817 0,'0'0'5713'0,"0"0"-4016"15,0 0 127-15,0 0-288 0,0 0-511 16,0 0-825-16,-3 0-200 15,-5 0-1833-15,-3 0-5288 0</inkml:trace>
  <inkml:trace contextRef="#ctx0" brushRef="#br0" timeOffset="265695">1280 3036 7137 0,'0'0'5561'16,"0"0"-3496"-16,0 0-145 0,0 0-208 16,0-3-439-16,0 3-441 15,0 0-360-15,0 15-72 31,0 15-224-31,-3 16 0 0,-2 12 112 16,-1 8-152-16,1-1-8 16,1-8-56-16,1-6-72 0,2-13-8 15,1-8 8-15,0-8-8 16,0-5-40-1,0-10-176-15,0-3-112 16,0-4-360-16,0 0-808 0,0-16-2209 16,11-2-3849-16</inkml:trace>
  <inkml:trace contextRef="#ctx0" brushRef="#br0" timeOffset="266052">1472 2980 40 0,'0'0'9177'15,"0"0"-6816"-15,0 0-681 32,0 0 401-32,0 0-313 15,0 0-1048-15,0 0-480 0,-53 110-40 16,29-66-176-16,1 0 72 15,-3-6 24-15,4-3-120 0,4-8 16 16,7-5-8-16,1-5 0 31,8-5-8-15,2-5-80-16,0 2 64 0,0-1-160 0,12 0 128 15,5-1 0-15,3 0 40 16,1-1-8-16,-2 0 8 0,4-4 8 16,-7 0 0-16,3-2-24 31,2 0-1096-31,-5 0-1824 0,-4 0-6603 15</inkml:trace>
  <inkml:trace contextRef="#ctx0" brushRef="#br0" timeOffset="266407">1553 3367 1768 0,'0'0'3265'16,"0"0"-1257"-16,0 0-360 15,0 0-167-15,0 0-345 0,0 0-448 16,81-29-144-16,-75 14-136 15,-3-6-72 1,-3 4-16-16,0-3 0 16,0 3-79-1,-14 2-129-15,1 5 56 0,-5 6-32 0,2 4 168 16,-3 0 168-16,-1 14-240 31,6 10-136-31,2 4 56 0,1 2-144 16,10-5 136-16,1 2-24 15,0-5-72-15,1-4-48 16,12-4 8-16,3-2-8 0,0-8 0 15,9-4-736-15,-6 0-1201 47,-1-14-2752-47</inkml:trace>
  <inkml:trace contextRef="#ctx0" brushRef="#br0" timeOffset="266602">1553 3367 8089 0,'107'-140'2729'0,"-107"140"-1329"16,0 0-104-16,0 2-808 15,0 11-359-15,9 6 143 16,3-2 8-16,0 4-176 16,1-5-88-16,0 0 0 0,-1-4 32 15,4 0-48-15,-5-2-208 16,-3-2-1217-16,3 0-1791 15,-6-6-3674-15</inkml:trace>
  <inkml:trace contextRef="#ctx0" brushRef="#br0" timeOffset="266884">1816 3251 5753 0,'0'0'4289'16,"0"0"-2537"-1,0 0 216-15,0 0-255 16,0 0-609-16,0 0-232 16,0 0-152-16,0 0-344 15,0 0-183-15,-47 134 55 0,31-82-80 16,2 0 32-16,-6-4-128 15,7-8-24 1,4-8-48-16,1-7-72 0,4-7-440 16,1-12-1081-16,3-4-3144 15,0-2-6217-15</inkml:trace>
  <inkml:trace contextRef="#ctx0" brushRef="#br0" timeOffset="267441">1881 3062 6889 0,'0'0'3089'31,"0"0"-2201"-31,0 0 264 0,3 103 272 0,-3-56-631 15,0 0-361-15,0-6-208 16,0-8-216-16,-6-11 168 16,2-10-104-16,0-6-64 0,2-6 144 15,-1 0 112 1,3 0 88-1,0-10-352-15,0-8-224 0,13-4-32 0,8 1-56 16,1 6-72-16,2 0 8 16,-4 8-241-1,-2 5 105-15,-2 2 256 0,-8 0-80 0,-5 9 336 16,-3 12 320-16,0 5 216 31,0 6-256-31,-11 0-40 0,-5-4-199 16,3-4-41-16,3-12-289 15,7-10-583 1,3-4-1224-16,0-18-2089 0,0-2 928 0</inkml:trace>
  <inkml:trace contextRef="#ctx0" brushRef="#br0" timeOffset="267667">2023 3297 80 0,'0'0'2944'31,"0"0"-679"-31,0 0-489 0,0 0-256 16,39 71-159-16,-30-58-457 15,-4-7-528-15,2-4 16 16,1-2 368-16,-5 0 248 0,2-2 9 15,-2-10 63-15,-3-6-472 0,0-1-304 16,0-2-80 0,0 1-224-16,-5-1-488 15,-1 6-1040-15,1 5-2785 16</inkml:trace>
  <inkml:trace contextRef="#ctx0" brushRef="#br0" timeOffset="268141">2267 3148 3808 0,'0'0'4657'16,"0"0"-2592"-16,0 0 223 16,0 0-479-16,0 0-521 0,0 0-728 15,0 0-384-15,0 0-96 31,-73 111-72-31,73-75-8 16,0-6 0-16,0-6-256 0,15-6-296 16,-4-8-224-16,2-8-48 15,-2-2-409-15,-3 0-23 0,2-16 384 16,-2-9 320-16,-3-3-200 15,0 1 448 1,-5-3 304 0,0 6 464-1,0 5 288-15,0 8 48 0,0 7 472 16,0 4 185-16,0 0-345 15,0 0-656-15,1 15-384 0,7 6-16 16,-4 3-56-16,4-3-48 0,1 0-1032 16,3-8-1489-16,-3-4-3168 15</inkml:trace>
  <inkml:trace contextRef="#ctx0" brushRef="#br0" timeOffset="268805">2362 3154 7089 0,'0'0'3113'0,"0"0"-2097"16,0 0-512-16,0 0 88 15,0 0 248-15,0 0-304 0,0 0-119 16,37 113-249-16,-37-93-32 31,5-7-64-31,-5-3-72 16,2-5-128-16,4-5-945 0,2 0-351 15,4 0-856-15,2-11 55 16,5-4 481 0,-2-6 567-16,4 1 785 0,-4-1 392 0,-4 0 88 31,-1 4 1153-31,-6 0 535 15,-4 4-16-15,-2 0-79 0,0 3-153 0,0 3-232 16,0 2-103-16,0 5-337 16,0 0-144-16,0 5-336 0,-4 16-376 15,0 5-8 1,2 4 0-1,-1-2 8-15,3-3 8 16,0-8-8-16,0-4-96 0,0-7 96 0,0-6-488 16,9 0-488-16,3-2-297 15,1-17 393-15,4-4-144 16,-4-5-112-1,0-2 40-15,-3 0 119 16,0 0 177-16,-9-1 176 16,2 3 352-16,-3 0-168 0,0 0 72 15,0 0 288-15,-8 2 80 0,0 1 80 16,-1 4 0-16,-3 1 312 31,7 4 792-31,-3 3-392 16,4 8 609-16,-1 1 215 0,5 4-352 15,0 0-488-15,0 0-432 16,0 4-191-16,0 16-49 0,9 5 16 15,-1 8 88-15,7 5-56 32,0 0 112-32,-1 0 88 15,1-4-144-15,-1-4-88 0,-1-4-112 16,0-7 40-16,5-8-48 15,-5-3-632 1,-2-6-3777-16</inkml:trace>
  <inkml:trace contextRef="#ctx0" brushRef="#br0" timeOffset="269966">3131 2976 10922 0,'0'0'3024'0,"0"0"-1343"15,0 0-665-15,0 0-168 0,0 0-200 32,-31 108-256-32,31-72-119 15,0-4-49-15,8-2-184 0,7-8-40 16,-1-3-8-16,2-8-176 15,4-5-369-15,2-6-1159 0,1-13-2377 16,-4-8-4449-16</inkml:trace>
  <inkml:trace contextRef="#ctx0" brushRef="#br0" timeOffset="270205">3326 2847 7161 0,'0'0'4457'0,"0"0"-3457"15,0 0-48-15,0 0 57 0,0 0 311 16,7 103-320-16,-3-57-352 16,1 0-280-16,2-2-216 15,-6-1-48 1,3-7-24-16,2-8-80 16,-6-5-1184-16,0-6-2737 15,0-12-4929-15</inkml:trace>
  <inkml:trace contextRef="#ctx0" brushRef="#br0" timeOffset="270661">3349 2796 8065 0,'0'0'2609'15,"0"0"-2009"-15,0 0 400 0,0 0 120 16,0 0-47-16,0 0-297 16,114 13-136-16,-94 4-8 15,-2 0-88-15,-5 4 56 16,-7 3 112-16,-1 2-311 15,-5-1-9-15,0 1-104 16,-5-1-80-16,-10-1 8 0,-2-6-152 16,-3-2 24-16,3-4-88 15,4-6 0 1,1-4-16-16,4-2-120 15,3 0 136-15,5 0-16 16,0 0-160-16,0 0-88 0,0 2 8 16,13 0 160-16,5 2 88 15,3 0 8-15,-3 0 0 0,0 0-8 16,-5 2-8-16,1 0 16 31,-4 0-8-31,1 2 8 16,2 5-8-16,-3-4-2049 0,-2-1-4408 0</inkml:trace>
  <inkml:trace contextRef="#ctx0" brushRef="#br0" timeOffset="271321">3715 3108 6665 0,'0'0'2416'0,"0"0"-679"15,0 0 103-15,0 0-383 0,0 0-673 16,0 0-304 0,0 0-176-1,44-68-72-15,-44 60 32 0,0-2 320 16,0 2-48-16,-2-2-272 0,-9 2-144 15,-3 2-16-15,1 2-24 16,0 2 112-16,1 2 80 0,3 0-80 31,-3 14-80-31,4 6-96 16,2 4-8-16,3 2-8 15,3 0 0-15,0-4-16 0,0-4-32 16,14-6-288-16,4-6-792 0,3-6-568 31,5 0-449-31,4-2-327 16,-2-14-809-16,-1-2 1177 15,2 1 903 1,-6-4 945-16,-7 3 256 0,-5 2 1249 0,-6 2 599 16,-5 0 721-16,0 4-49 0,0 0-319 31,-8 4-401-31,-5 0-720 15,-3 6-272-15,3 0-272 16,0 0-231-16,2 4-193 0,6 14-112 16,4 4-8-16,1 4-64 15,0 0 64 1,0-4-64-16,11-2-81 0,3-8-207 15,-2-4-312-15,-1-6 0 16,-1-2 48-16,-1 0 56 16,-1-15 128-16,1-8 80 0,0-3 112 15,-2 2 152-15,-6 1 24 16,3 8 72-16,-4 5 56 0,0 6 480 15,0 1 320 1,0 3-32-16,0 0-376 16,0 13-344-16,4 3-104 15,0 4-64-15,0-2-480 0,8 0-520 16,-1-4-1417-1,-4-6-3152-15</inkml:trace>
  <inkml:trace contextRef="#ctx0" brushRef="#br0" timeOffset="271637">4059 2721 4504 0,'0'0'3937'0,"0"0"-3161"16,0 0 905-16,0 0 95 0,13 118-528 16,-3-71-711-1,-2 0-209-15,2 0-56 16,-4-7-184-16,4-8-40 15,-5-8-40-15,-2-8-8 0,2-4 104 16,0-4-56-16,-4-4-40 16,4-2-8-1,2-2 0 1,-1 0-456-16,12-18-713 0,-7-4-1199 0,2 0-3785 15</inkml:trace>
  <inkml:trace contextRef="#ctx0" brushRef="#br0" timeOffset="272145">4316 2864 2560 0,'0'0'2905'0,"0"0"-1129"15,0 0 248-15,0 0-351 32,0 0-337-32,0 0-304 15,0 0-223-15,62 84-41 0,-53-63-40 16,-4 2-96-16,-3-1-80 0,-2-3-104 15,0 4-72 1,0-3-40-16,-2 3-64 0,-25 7-272 16,1-7-1400-16,-5-1-6618 0</inkml:trace>
  <inkml:trace contextRef="#ctx0" brushRef="#br0" timeOffset="312806">1479 4006 2864 0,'0'0'2801'16,"0"0"-1073"-1,0 0-464-15,0 0-303 0,0 0-81 0,0 0-440 16,0 0-288-16,0 0-144 15,0-2 8-15,0 2-16 16,0 0-1256-16,0 0-5746 0</inkml:trace>
  <inkml:trace contextRef="#ctx0" brushRef="#br0" timeOffset="313678">1275 4003 7041 0,'0'0'5097'15,"0"0"-3473"-15,0 0-271 0,0 0-57 16,0 0-504-16,0 0-464 16,0 0-136-16,0 0 304 0,55-19-40 31,-27 9-159-31,-3-1-161 15,3-2-64-15,-7 0-72 0,0 2-72 16,-5 1-337-16,-3 2-335 16,-5 3-232-16,-3 3-304 0,-5 2 424 15,0 0 584-15,0 0 272 31,-2 2 152-31,-9 9-88 16,1 6 304-16,2 2 304 0,2 5-328 16,1 6-200-16,0 4 56 15,5 2 0-15,-2 0-136 0,2 1-56 16,0-3 0-16,0-6 48 15,0-6-56 1,0-2-424-16,2-8-944 16,3-3-2497-16,-2-8-2464 0</inkml:trace>
  <inkml:trace contextRef="#ctx0" brushRef="#br0" timeOffset="313922">1530 4123 3168 0,'0'0'1617'0,"0"0"-353"16,0 0 64-16,0 0-384 0,0 0-96 15,0 0-231 1,0 0-49-16,130 82-120 16,-116-82 264-1,-6-6 168-15,2-10 16 0,-9-6-31 0,-1-1-233 16,0-2-272-16,0 1-192 15,-12 0-168-15,-6 3-680 0,2 10-1481 32,4 5-1736-32,9 6-1008 0</inkml:trace>
  <inkml:trace contextRef="#ctx0" brushRef="#br0" timeOffset="314250">1734 4044 1536 0,'0'0'2288'0,"0"0"-423"0,0 0 47 16,0 0-200-16,0 0-407 15,0 0-417-15,0 0-248 16,50 94-408-16,-31-73-120 0,-3-5 8 16,-1-6-120-16,-2-4-16 15,-3-6-32 1,-2 0 48-16,1-4 0 15,-2-12 216-15,-2-8 0 0,-4-2-72 16,-1 0-96-16,0 0-8 0,0 3 8 16,0 8 24-16,0 5 0 15,0 5-72 1,0 5-72-16,0 0-120 15,7 0 192-15,2 0 80 16,0 9 152-16,2 1-88 16,0-3-16-16,-3 2-128 0,2-3-600 15,-4-4-2056 1,1-2-4938-16</inkml:trace>
  <inkml:trace contextRef="#ctx0" brushRef="#br0" timeOffset="314478">2018 3944 6937 0,'0'0'4345'16,"0"0"-2889"-16,0 0-119 16,0 0-153-16,0 0-440 15,0 0-432-15,0 0-224 0,0 0-88 0,-47 115 8 16,63-102-16-16,1-2-80 15,-3-7-24-15,2-4-544 16,0 0-808 0,-1-26-545-16,-1-4-2352 15,-5 2-2768-15</inkml:trace>
  <inkml:trace contextRef="#ctx0" brushRef="#br0" timeOffset="314849">2046 3750 6481 0,'0'0'4057'15,"0"0"-2889"-15,0 0-16 0,0 0-168 16,0 0 113-16,0 0-121 16,29 106-344-16,-16-54-352 15,-2 1-136 1,-5 0-64-16,2-4-24 15,-4-9-56-15,0-10-144 0,-2-10-128 16,-2-10-88-16,0-8 200 16,0-2 64-16,0-4-248 31,0-20-536-31,0-7 160 0,0-6-217 15,5-1 497 1,8 4 248-16,5 6 24 0,3 7 160 0,0 10-128 16,0 11-56-16,-2 0 192 15,-1 1 0-15,-4 17 0 16,-6 0 136-1,-3 3-72-15,-5 2-64 0,0-6-1168 16,0-6-8378-16</inkml:trace>
  <inkml:trace contextRef="#ctx0" brushRef="#br0" timeOffset="316392">2441 3892 2616 0,'0'0'2289'15,"0"0"-857"1,0 0-552-16,0 0-584 15,0 0-296-15,0 0-1248 16,0 0-4449-16</inkml:trace>
  <inkml:trace contextRef="#ctx0" brushRef="#br0" timeOffset="317746">3089 3712 7297 0,'0'0'2089'0,"0"0"-161"16,0 0-392-16,0 0-392 16,0 0-535-16,-34 56-193 15,34-34-64-15,0 2 0 0,0 2-136 16,8 3-80-16,10-4-64 15,-2-1 8-15,5 0-80 16,6 1-264-16,-4-8-1376 0,-2-4-2977 0</inkml:trace>
  <inkml:trace contextRef="#ctx0" brushRef="#br0" timeOffset="319795">3349 3660 8409 0,'0'0'3025'15,"0"0"-1185"1,0 0 337-16,0 0-329 0,0 0-856 15,0 0-535 1,-7-6-249-16,7 6-144 16,0 14-64-16,0 6 72 0,0 8 0 15,0 4 72-15,0 2 0 16,0-2-40-16,0 0-32 15,0-6-64 1,0-4 40-16,0-8-48 16,0-4-40-16,0-6-320 15,0-4-441-15,0 0-847 0,-1-12-3193 16,-4-6-2328-16</inkml:trace>
  <inkml:trace contextRef="#ctx0" brushRef="#br0" timeOffset="319966">3326 3696 4480 0,'0'0'2353'0,"0"0"-105"0,0 0-23 15,0 0-433-15,0 0-471 16,78 130-425-16,-61-100-352 16,-5-2-320-16,-1-8-176 15,0-6-48 1,-3-6-96-16,-3-8-760 15,2 0-1857-15,-6-14-2560 0</inkml:trace>
  <inkml:trace contextRef="#ctx0" brushRef="#br0" timeOffset="320152">3455 3594 1512 0,'0'0'7793'0,"0"0"-6040"16,0 0-929-16,0 0 504 15,0 0-103-15,0 0-545 0,0 120-360 31,4-82-168-31,0 0-152 16,0-2-680-16,4-12-2169 0,-7-7-4320 16</inkml:trace>
  <inkml:trace contextRef="#ctx0" brushRef="#br0" timeOffset="320340">3525 3812 3144 0,'0'0'2841'0,"0"0"-1065"0,0 0-464 0,0 0-119 0,0 0-545 16,0 0-256-16,45 50 32 15,-43-50 96-15,-2 0 120 16,0-14 424 0,0 1-383-16,0-6-425 15,0 3-256-15,-13 4-144 16,-2 4-1585-16,7 6-4496 0</inkml:trace>
  <inkml:trace contextRef="#ctx0" brushRef="#br0" timeOffset="320502">3525 3812 5065 0,'84'-44'2928'0,"-70"38"-815"0,1 0-641 0,3-2-416 16,3-1-520-16,-4 4-304 0,1-1-232 31,-5 0-976-31,-2 4-1720 16,-6 0-3370-16</inkml:trace>
  <inkml:trace contextRef="#ctx0" brushRef="#br0" timeOffset="320679">3670 3712 1592 0,'0'0'5465'0,"0"0"-4057"16,0 0 265-16,0 0-65 0,0 0-360 16,0 0-608-16,3 108-231 15,1-93-249-15,4-6-96 0,0-3-64 16,6-6-1369-1,-1-6-1663-15,-1-8-4578 16</inkml:trace>
  <inkml:trace contextRef="#ctx0" brushRef="#br0" timeOffset="321031">3930 3485 7705 0,'0'0'4993'16,"0"0"-3240"-16,0 0-105 15,0 0-256-15,0 0-648 0,0 0-512 32,0 124-144-32,3-67-88 15,1-3 56-15,5-5-48 16,-2-10-8-16,1-9 0 0,0-10-288 15,-5-8-488-15,2-8-536 16,-3-4-1057-16,-2-10-2480 0,0-8-2832 0</inkml:trace>
  <inkml:trace contextRef="#ctx0" brushRef="#br0" timeOffset="321600">3961 3459 5145 0,'0'0'2272'0,"0"0"-504"0,0 0-87 0,0 0-49 16,0 0-352-16,0 0-319 15,0 0-97 1,0 0-128-16,100 103-160 15,-100-75-200 1,0-1-184-16,0-3-64 0,-8-3-32 0,-3-4-96 16,-1-4-104-16,1-7-104 15,3-2-184-15,-2-4 16 0,4 0 120 16,1 0 112-16,5 0 136 31,0 0-144-31,0 0-384 16,6 0 320-16,11 0 160 0,0 0 56 15,4 0-48-15,-5 0-24 16,1 0-104-16,-1 0-48 0,2 0-160 31,-2 0 31-31,1 0-7 16,-2 0 112-16,3-8-8 15,-2-4-176-15,0-1-208 16,-3 0 24-16,-5-4 16 0,2 2-128 0,-10-2 296 15,0 4 336-15,0-2 96 16,0 4 152 0,-16 1-24-16,3-1-120 15,-4 7-8-15,5 2 248 16,0 2 328-16,7 0 280 0,4 8-320 15,1 11-280-15,0 0 40 0,0 5 40 16,1-1-104 0,14-1-152-16,-2-5 24 15,0-4-104-15,9-9-1080 16,-1-2-1448-16,-6-2-3266 15</inkml:trace>
  <inkml:trace contextRef="#ctx0" brushRef="#br0" timeOffset="321959">4395 3560 3120 0,'0'0'2945'0,"0"0"-1353"16,0 0 217-16,0 0-377 16,0 0-640-1,0 0-424 1,0 0-88-16,-53 74-80 0,53-50-200 15,0-5 8-15,0-2 0 16,8-4-8-16,2-4 0 0,-1-7-8 16,0-2-640-16,2 0-224 15,-5-11-160-15,4-6-25 16,-4-5-191-1,-1-1 384-15,-3 4 344 0,3 2 520 16,-4 8 48-16,-1 3 680 16,4 6 336-16,-3 0 153 0,4 0-337 15,-3 6 288-15,4 5-320 16,-3 4-384-1,5-2-264 1,-3 0-104-16,5-3-88 0,-4-3-8 0,1-3-224 16,4-4-1320-16,-4-4-1569 15,1-9-1256-15</inkml:trace>
  <inkml:trace contextRef="#ctx0" brushRef="#br0" timeOffset="322225">4510 3359 7825 0,'0'0'2457'0,"0"0"-1345"32,0 0 496-32,0 0-79 0,0 0-737 15,0 0-264-15,13 116-208 16,-7-82-120-16,4-2-96 0,1-2-24 15,-4-5-72-15,1-8 8 16,2-2-16-16,-2-6 0 31,1-1 8-31,-1-3-8 0,4-1-336 0,5-4-736 31,-5 0-1513-31,-1-7-3840 0</inkml:trace>
  <inkml:trace contextRef="#ctx0" brushRef="#br0" timeOffset="322523">4709 3345 5033 0,'0'0'1976'0,"0"0"-440"0,0 0 137 16,0 0-193-16,0 0-376 15,0 0-192-15,93 102-199 31,-78-78-57-31,-10 3-72 0,1 0-208 16,-6 3-152-16,-6 15-224 16,-17-8-1240-16,-6-3-6650 0</inkml:trace>
  <inkml:trace contextRef="#ctx0" brushRef="#br0" timeOffset="332747">1375 4696 5633 0,'0'3'4633'16,"0"-3"-3553"-16,0 0-424 0,0 0 448 15,0 0-159-15,2 0-369 16,8 0-32-16,-2 0 0 0,1 0-232 31,1-3-112-31,1-3-56 16,1 0-64-16,-3 0-72 0,-2 2-8 15,-2 1-112-15,-2 1 16 16,0 2-112-16,-3 0 16 0,3 0 104 16,-3 0 40-16,0 0-72 31,0 11 24-31,0 12 96 15,0 5 56-15,2 4-40 0,-2 6 40 16,0 0-56-16,0-1 0 16,0 0-280-16,0-5-248 0,0-6 16 15,0-4 320-15,-5-6 87 16,0-4 57-16,2-6 48 15,0-4 8 1,3-2 169-16,0 0 207 0,0 0-336 16,0 0-48-16,0 0-104 15,0-4 32-15,0-10 72 0,8-4 0 16,3-2 0-1,4-2 0-15,-4 2-112 16,0 2-161 0,-3 6-31-16,-3 2 72 0,-1 4 24 0,-1 1 104 15,-2 5 104-15,-1 0 72 16,4 0 128-16,-3 11 16 0,4 8 185 15,2 8-153-15,-1-1-168 32,0 0-32-32,6-6-48 15,-11-4 0-15,4-8 8 0,0-3-8 16,-5-5 8-16,0 0 0 0,0 0-8 16,2-15-40-16,4-7 40 31,-3-8 0-31,5-4 80 15,-1 2 40-15,3 3-120 0,1 8 0 16,0 8-8 0,4 10-48-16,-4 3-40 0,0 0 96 0,4 18 48 15,-2 3 32-15,-5 4 40 16,2 1-120-16,-4 2-344 15,-1-6-2081 1,-5-6-5425-16</inkml:trace>
  <inkml:trace contextRef="#ctx0" brushRef="#br0" timeOffset="332947">1727 4810 4977 0,'0'0'4032'0,"0"0"-2215"31,0 0-121-31,0 0-424 0,0 0-687 0,0 0-377 0,0 0-160 32,115-75-48-32,-104 62-1049 15,-1-2-1199-15,-5 2-1849 0,-5 3 40 0</inkml:trace>
  <inkml:trace contextRef="#ctx0" brushRef="#br0" timeOffset="333100">1727 4810 2696 0,'84'-136'2697'0,"-88"136"-177"15,0 0-711-15,1 0-201 0,3 8-592 16,0 11-736-16,0 4-144 15,0 9-56-15,0 5-72 0,0 3 48 16,0-4-56-16,0-4-536 16,3-6-1344-1,1-11-1993 1,0-8 1120-16</inkml:trace>
  <inkml:trace contextRef="#ctx0" brushRef="#br0" timeOffset="333375">1892 4895 264 0,'0'0'2000'0,"0"0"-720"16,0 0-240-16,0 0-23 15,0 0 151 1,0 0 264-16,0 0-239 15,0 0-49-15,73-87-72 0,-73 72-456 16,0-2-280-16,0 2 16 16,0 2-168-16,0 6-80 0,0 3-8 15,-7 4 88 1,2 0 104-1,-1 0 161 1,1 7 7-16,-1 8-328 16,4 2-32-16,-3 0 216 0,5-3-216 15,0-5-88-15,0 0-8 16,0-3-8-16,12-2-352 0,12 0-657 15,-2-2-695-15,-2-2-2617 32</inkml:trace>
  <inkml:trace contextRef="#ctx0" brushRef="#br0" timeOffset="333574">2075 4690 4480 0,'0'0'4065'16,"0"0"-2560"-16,0 0 127 0,0 0-248 15,0 0-776-15,0 0-456 16,0 47-80-16,0-23-72 15,0-5-16-15,1 0-264 0,4-10-456 16,0-3-368 0,1-6-544-16,1 0-873 15,9-13 553-15,-3-8 327 0,0 0-663 16</inkml:trace>
  <inkml:trace contextRef="#ctx0" brushRef="#br0" timeOffset="334019">2075 4690 1344 0,'119'-12'1464'16,"-119"10"-24"-16,0 2 1065 31,0 0 160-31,0 0-1057 15,0 0-472 1,-6 14-432-16,1 1-424 0,3 2 32 0,2 2-136 16,0-1-120-16,0-4-56 15,0-3 0-15,7-2-8 0,-1-5 8 16,1-4-184-16,2 0-296 0,1-4-216 15,0-16 88-15,-1-5-112 16,-1-3-528-16,0 4-121 16,-4 2 1129-16,-1 8 240 0,-1 8 448 31,1 6 409-31,-2 0 167 15,4 10-400-15,0 8-320 0,2 3-144 16,-1-8-160-16,5-3-24 16,-3-5-520-16,4-5-248 15,-3 0-121 1,-1-7-375-16,-3-9 16 15,2-2 152-15,-7 1 208 16,0 0 912-16,0 5 72 0,0 5 936 0,0 4-8 16,-12 3 632-16,6 0-207 15,1 0-753-15,4 5-264 16,1 2-8-16,0 1-208 15,0 0-192 1,0-1-8-16,1-2 8 16,10-3-256-16,1-2-640 0,-6 0-1129 0,1 0-903 15</inkml:trace>
  <inkml:trace contextRef="#ctx0" brushRef="#br0" timeOffset="334305">2406 4610 3088 0,'0'0'1384'16,"0"0"-199"-16,0 0-425 15,0 0 16-15,0 0-336 0,0 0-272 16,40-28-168-16,-40 24-592 31,0 0-528-31,0 2 24 0,0 0 591 16,0 0 505-16,0 2 1289 15,0 0 231-15,0 2 160 16,0 14-711-16,0 6-513 0,0 2 40 31,0 2-112-31,0-2-176 16,0-1-208-16,0-10 0 0,0-2-552 15,3-9-1089-15,2-2-695 0,-2-9 328 16,2-8-265-16</inkml:trace>
  <inkml:trace contextRef="#ctx0" brushRef="#br0" timeOffset="334427">2406 4610 1120 0,'79'16'1536'15,"-76"-16"-448"1,-3 0 385-16,0 6-41 0,3 4-664 0,-3 0-376 16,0-2-224-16,2-1-168 0,-2-5-1112 15,0-2-1929-15</inkml:trace>
  <inkml:trace contextRef="#ctx0" brushRef="#br0" timeOffset="334682">2493 4518 1504 0,'0'0'2920'16,"0"0"-1767"-16,0 0-497 16,0 0-216-16,0 0-288 0,0 0-80 15,39 114-16-15,-28-98-56 16,-3-4-8-16,3-8-72 0,1-4-432 31,-4 0-8-31,1-2 120 16,-1-12-377-16,-3 0-239 15,-1 2 392-15,-4 2 624 0,0 0 344 16,0 4 8-16,0 2-288 15,-12 4-64-15,7 0-664 0,-4 0-616 0</inkml:trace>
  <inkml:trace contextRef="#ctx0" brushRef="#br0" timeOffset="334994">2672 4580 656 0,'0'0'1944'0,"0"0"-296"16,0 0-679-1,0 0-57-15,0 0-368 16,0 0-32-16,0 0-240 15,0 0 8-15,0 0-128 0,60 78-48 16,-60-78-56-16,0 0-48 16,0-6-296-1,0-12-288-15,2-8 8 16,2-4-256-16,1 2-273 15,2 2 537-15,-1 6 472 0,1 8 96 32,2 8 0-32,-1 4 520 15,2 0 809-15,1 12-321 16,-1 8-456-16,1 0 192 0,4 6-352 15,-4-4-392-15,-4-5-1640 0</inkml:trace>
  <inkml:trace contextRef="#ctx0" brushRef="#br0" timeOffset="344831">3379 4287 7089 0,'0'0'1960'16,"-1"0"-511"-1,-1 0 183-15,-3 0-136 0,2 0-455 16,0 0-185-16,0 0-488 0,1 0 24 15,-4 4-168-15,1 5-48 32,0-2-88-32,2 3 48 0,-2 1 16 15,0 0 72-15,0 3-56 16,4 1-24-16,-3 0 80 15,4 2-56-15,0 0-152 0,0 2 0 16,0 1 56-16,12-4 24 16,-1 0-88-16,5-2 0 0,-5-5 40 31,2-2-40-31,0-5-8 15,11-2-376-15,-4-16-1144 0,-6-4-3001 16</inkml:trace>
  <inkml:trace contextRef="#ctx0" brushRef="#br0" timeOffset="345490">3509 4231 1768 0,'0'0'8474'15,"0"0"-6674"-15,0 0-1112 16,0 0 592-16,0 0-143 0,3 60-433 31,2-23-264-15,-2 1-216-16,2-2-120 0,-2-4-88 0,0-8-16 15,2-9-48-15,-5-4-648 16,0-7-600-16,0-4-513 0,0-13-3264 31,0-4-2016-31</inkml:trace>
  <inkml:trace contextRef="#ctx0" brushRef="#br0" timeOffset="345646">3538 4261 5873 0,'0'0'2456'15,"0"0"-591"-15,0 0-225 16,0 0-280-16,58 111-624 0,-45-85-375 15,-2-7-113 1,0-2-240 0,-4-8-8-16,3-9-24 0,-4 0-1337 15,-1 0-4376-15</inkml:trace>
  <inkml:trace contextRef="#ctx0" brushRef="#br0" timeOffset="345871">3631 4113 4929 0,'0'0'4961'0,"0"0"-4001"15,0 0 216-15,0 0 816 16,0 0-823-16,21 132-713 0,-11-90-256 15,-2-6-200-15,0-6-496 32,7-13-1841-32,-4-10-2080 0,-6-7-128 15</inkml:trace>
  <inkml:trace contextRef="#ctx0" brushRef="#br0" timeOffset="346097">3741 4285 3816 0,'0'0'2361'0,"0"0"-1113"0,0 0-120 15,0 0-63-15,0 0-625 0,0 0-232 16,0 0 176-16,71 94 328 16,-64-94 32-16,-6-4 328 15,-1-9-191 1,0-4-505-16,0-3-152 15,0 2-152-15,-9 0-72 0,-12 4-1345 16,3 2-1575-16,5 6-3706 16</inkml:trace>
  <inkml:trace contextRef="#ctx0" brushRef="#br0" timeOffset="346242">3741 4285 2760 0,'60'-30'2329'16,"-47"30"503"-16,3-2-423 0,0-4-713 16,2-3-144-16,0 0-751 15,3-1-553-15,-2 2-168 0,-1 0-80 16,0-2-921-1,-7 4-1535 1,-3 0-2993-16</inkml:trace>
  <inkml:trace contextRef="#ctx0" brushRef="#br0" timeOffset="346414">3922 4143 4841 0,'0'0'2584'0,"0"0"-1472"0,0 0 569 15,0 0-521-15,0 0-288 16,13 125-424-16,-2-104-296 0,2-6-48 15,0-8-104-15,5-7-192 16,-2-4-1312 0,-5-10-2969-16</inkml:trace>
  <inkml:trace contextRef="#ctx0" brushRef="#br0" timeOffset="346712">4224 3999 5841 0,'0'0'4481'15,"0"0"-3785"-15,0 0 208 0,0 0 672 16,0 0-639-16,11 134-609 0,-6-100-144 16,2-4-104-16,-6-4-80 15,6-6-144-15,-6-8-616 31,1-6-1097-31,-2-6-2320 0</inkml:trace>
  <inkml:trace contextRef="#ctx0" brushRef="#br0" timeOffset="347275">4281 3956 4488 0,'0'0'2697'0,"0"0"-545"0,0 0-567 15,0 0-217-15,0 0-24 16,0 0-583-16,59 22-49 16,-52 1-40-16,-4 5-128 0,-3 0-200 0,0 0-136 15,0-5-112 1,-3-2-24-1,-8-5-72-15,2-4-192 0,-2-4-72 0,0-6-72 0,0 0-112 32,2-2 104-32,1 0 160 15,8 0 184-15,0 0 0 0,0 0-16 16,4 0-64-16,12 0 0 0,3 0 72 15,1 0 8 1,2 0 16-16,-6 0-8 0,-1 0-8 31,-1-2-144-31,-1-4-64 0,-1 0 32 16,-1-2 120-16,-3-1-16 15,2 4 64-15,1-5 8 0,-5 0-8 16,4-2 8-16,-7 0-8 31,2-1 8-31,-5 2 0 16,0 1 8-16,0 1-8 0,0 5 56 15,0 2 8-15,-5 2-56 16,2 0 72-16,-3 2-80 0,4 11-80 16,0 1 80-16,2 2 0 15,0 0 128 1,0-2 80-16,0-2-56 15,2-1 0-15,8-2-88 0,1-3-56 16,2-4-8-16,5-2-480 16,8 0-1193-16,-1-10-1215 0,-4-2-2441 0</inkml:trace>
  <inkml:trace contextRef="#ctx0" brushRef="#br0" timeOffset="347627">4688 3967 3000 0,'0'0'2689'15,"0"0"-273"-15,0 0-671 0,0 0-585 16,0 0-704-16,0 0 248 31,0 0 160-31,0 0-400 0,-47 118-120 31,47-102 1-31,0-4-249 16,0-6-16-16,3-2-16 15,0-4-64-15,4 0-8 0,2 0-64 16,1-13 56-16,0-8-88 16,1-1-72-16,-1-3-1 15,-1 6 41-15,-1 4 120 0,-3 8-32 16,-1 7 48-16,-1 0 96 15,2 2 281-15,-2 18 255 0,2 1-24 16,1 2-280 0,1-1-216-16,2-3-16 15,3-2-96-15,-4-5-152 16,3-4-712-16,2-8-1553 0,-2 0-2096 15,-4-12-2392-15</inkml:trace>
  <inkml:trace contextRef="#ctx0" brushRef="#br0" timeOffset="347867">4688 3967 7329 0,'151'-85'2945'0,"-149"85"-1641"16,-2 0 416-1,3 0-303-15,0 15-585 16,1 6-256-16,4 7 8 15,-3 6-128-15,4 2-208 0,-1 1-24 16,2-3-80 0,0-4-72-16,-5-9-72 0,4-2 40 0,-2-9-40 15,-1-6-16-15,1-4-576 31,4 0-624-31,0-16-825 0,-4-2-2952 16</inkml:trace>
  <inkml:trace contextRef="#ctx0" brushRef="#br0" timeOffset="348138">5035 3766 4320 0,'0'0'3041'0,"0"0"-1457"0,0 0-295 15,0 0 191-15,0 0-536 0,56 126-248 16,-48-98-112-16,-4 4-127 15,-3 0-217-15,-1 0-104 16,0 13-136 0,-11-7-793-16,-5-4-5512 15</inkml:trace>
  <inkml:trace contextRef="#ctx0" brushRef="#br0" timeOffset="397618">17651 6489 5753 0,'0'2'4545'0,"0"-2"-2841"15,0 2 240-15,0-2 65 0,0 2-377 16,-2 0-536-16,-4 0-511 15,-4 2 183-15,0 2-232 0,4 1-200 32,-6 0 104-32,-2 1-104 15,1 0 48 1,-2 1-136-16,3 0-56 0,-6 3-96 0,-2 1 72 15,-2-4-168-15,-2 3 96 16,-2 1 40-16,-3-4 16 0,0 4-96 31,-2 0-8-31,-3-1 16 16,2 1 73-16,-1-2-129 0,6-1 120 15,-2 1-120-15,1-5 72 16,1-1 0-16,1 1-80 0,-3-1 0 16,-3-1 8-16,-5 2 64 15,1-4-64 1,-4 2 0-16,-1 0 8 15,4-3-16-15,0 1-8 0,2-2 8 32,-3 2 0-32,3-2-48 0,3 0 48 0,-1 0 0 0,4 0-8 15,3 0-40 16,4-5 32-31,-1-1-32 16,4-2 40-16,1-1-112 16,0 1 120-1,0-1-80-15,1-4 64 0,-1 0-32 0,3-1-73 16,-4-6 113-16,1-1-160 0,2-5 104 15,2-1-8-15,-1-6-16 16,7-3 32-16,5-4-128 16,3 0 136-16,0-1-72 0,0 2 40 15,9 3 80-15,3 4-8 16,-1 2 16-1,0 1-8-15,2 1 0 16,2 0 16-16,-1-2-16 16,6-2-8-16,1 0 0 15,3 0 8-15,5-2 0 0,2 2 0 16,3 4-16-16,0-1-88 15,-4 5 96-15,4 5 8 16,-6-2-8 0,1 3-8-16,-2 4 16 0,-8 3 72 15,4 0-72-15,1 3-72 16,5 0 64-16,-1 3-48 0,6-2 48 15,1 1 8-15,2 2 0 16,2 0-16-16,-5 2 8 16,-2 2 0-16,-1 0 0 15,3 0-64-15,0 0 8 16,0 0 56-16,0 0 0 15,4 8 0-15,0 0-8 0,0 3-40 16,4 0-16-16,-6 1 72 16,1 2 0-1,-5 0 0 1,-3-1-8-16,-3-2 8 0,-2 2-8 15,-7-1 0-15,0-3 0 0,-4 2 0 16,5-3 0-16,-7 1 8 31,-1 1 0-31,1 1 8 0,1-2 80 16,-4 4-80-16,1-1 40 15,-2-1 0-15,-1 4 16 16,-1-3-16-16,0 2-48 0,-2 0 72 16,2-1-16-16,-3 2-48 15,3-1 56-15,-1 0-64 0,-2 0 0 31,3 0 0-31,-4 0 8 0,3 0 0 16,-3 0-8-16,-1 3 16 16,0-2-8-16,0 2 88 0,0-2-48 15,0 2 40-15,0-4-16 16,0 4 8-16,-5-4-8 31,2 0-72-15,-2 1 8-1,1-3 48-15,-3 4-56 0,2-2 0 0,-1 2 8 16,-1-1 8-16,1 0 40 0,-4-2 64 15,2-1-104-15,0 2 128 16,-2-5-136-16,1 1 96 0,1 0-47 16,1-1-41-16,-1-2-8 15,2 0 8 1,2 0 56-16,0-4-16 0,-1 2-56 0,1 0 96 31,0 0-80-31,0 0 32 0,-2 0-48 16,4-2 8-16,-1 0-56 15,3 0 48-15,0-2 0 16,0 0 0-16,0 0 72 0,0 0-64 15,0 0 56-15,0 0-64 16,-5 0 0-16,4 3 72 0,-1-2-72 31,-1 3-64-31,-4-2 64 16,2 2 0-16,2-2-8 15,0 0 8-15,1-2 8 0,2 2 72 0,0-2-32 16,0 0-48 0,0 0-40-16,0 0 40 0,0 0-8 15,0 0-16 1,0 0 24-16,0 0 0 15,0 0-8-15,0 0-80 16,0 0 8-16,0 0-64 0,0 0-113 16,0-12-567-1,0-4-1280-15,0-8-3697 16</inkml:trace>
  <inkml:trace contextRef="#ctx0" brushRef="#br0" timeOffset="408004">5146 2090 4488 0,'0'0'5490'0,"0"0"-3738"0,-3 0-280 15,3 0-127-15,0 0-289 32,0 22-688-32,0 12-280 15,0 14 72-15,13 8 176 0,0 4-128 16,1-4-32-16,-1-6 16 15,-1-7-184-15,-1-11 120 0,-5-8-56 16,-2-10-64-16,0-7 0 31,-4-5 0-15,0-2-8-16,0-2-360 0,0-13-1152 0,0-6-3873 0</inkml:trace>
  <inkml:trace contextRef="#ctx0" brushRef="#br0" timeOffset="408392">5325 2052 7297 0,'0'0'2897'15,"0"0"-1713"-15,0 0 480 0,0 0-79 16,0 0-433-16,0 21-616 0,-4 5 24 16,-6 8 224-16,-5 5-152 15,-1-1-248-15,2-4-255 0,-6-2 23 31,7-8-104-31,2-6 24 16,3-4-8-16,2-4-56 0,6-4-8 16,0 3-8-1,0-2-264-15,0 5 47 0,8 1 129 0,5 0 48 31,4-1 40-31,1-1-8 16,-3-4 16-16,-2-1 0 16,1-2 0-16,-3-4-8 0,1 0-680 15,-1 0-864-15,0-10-825 16,-1-1-3224-16</inkml:trace>
  <inkml:trace contextRef="#ctx0" brushRef="#br0" timeOffset="408719">5516 2296 4016 0,'0'0'2809'16,"0"0"-1449"-16,0 0 89 15,0 0 127-15,0 0-432 16,0 0-632 0,0 0-272-16,0 0-72 0,3-14 248 15,-3 4 57-15,0-2 95 16,0-4-264-16,-9 1-128 0,-8 2-80 15,-2 3-32-15,-4 5-64 16,6 5 0-16,4 0 0 16,-3 11 8-1,6 8 40-15,2 8 32 16,5 1-72-16,3 2 72 0,0-4 0 15,1-2-80-15,15-4 8 16,-1-2-16-16,3-3 16 0,-1-7-16 16,6-3 16-16,-2-5-24 31,3 0 16-31,9-22-664 15,-4-4-1337-15,-8 1-2168 0</inkml:trace>
  <inkml:trace contextRef="#ctx0" brushRef="#br0" timeOffset="408988">5516 2296 576 0,'111'-104'2008'0,"-111"98"-1304"0,0-2 152 16,0-1 129-16,0 3-361 15,0 3 264-15,0 3-520 0,0-2 80 16,0 2 160-1,0 0 248 1,0 0 57-16,0 0 247 16,0 0 280-16,0 0 72 0,0 0-231 0,0 0-345 15,0 0-184-15,0 0-352 16,0 0-328-1,0 0-72-15,-1 3-1232 16,-9 12-1721-16,4-5-2456 16,4 1-1720-1</inkml:trace>
  <inkml:trace contextRef="#ctx0" brushRef="#br0" timeOffset="409597">5555 2180 4849 0,'0'0'4208'0,"0"0"-3287"0,0 0-601 16,0 0 1072-16,0 0-16 16,0 0-784-16,64 70-296 0,-39-46-143 15,0-2-17-15,-5-4-72 16,-1 0 8-16,-3-4-72 15,-1-3-409-15,-5-4-2167 16,-6-7-3209-16</inkml:trace>
  <inkml:trace contextRef="#ctx0" brushRef="#br0" timeOffset="409839">5786 2150 7433 0,'0'0'2881'16,"0"0"-1249"-16,0 0 80 0,0 0-367 15,0 0-625-15,0 0-288 16,0 0 120-16,-7 110 72 16,-1-62-24-1,-3 5-112-15,-4-2-240 16,-2-2-55-16,4-8-113 0,1-5-80 15,4-10-64-15,5-7-665 16,0-9-871-16,3-7-2321 16,0-3-3648-16</inkml:trace>
  <inkml:trace contextRef="#ctx0" brushRef="#br0" timeOffset="410341">5849 1971 7329 0,'0'0'4473'15,"0"0"-3313"-15,0 0-344 0,0 0-311 16,0 0 71-16,0 0 56 15,19 138-104 1,-14-86-64-16,-2-3-416 16,-3-7 216-16,0-8-152 15,0-10-104-15,0-7 72 16,0-8 64-16,-8-7-72 0,0-2-72 15,-2 0-168-15,9-11-112 0,1-14-240 32,0-3-64-32,5-2-96 15,14 0 176-15,7 6-25 0,-2 6-55 16,0 9 40-16,-6 9 136 15,-3 0 24 1,-4 6 152 0,-6 15 232-16,-5 3 8 0,0 2 296 15,0 2 136-15,-12-4-440 16,-4-8-1216-16,7-6-1865 0,2-10-2600 0</inkml:trace>
  <inkml:trace contextRef="#ctx0" brushRef="#br0" timeOffset="410574">6055 2228 2712 0,'0'0'1264'16,"0"0"-279"-16,0 0-209 0,0 0 40 16,0 0-504-16,0 0 488 15,0 0 56 1,54-14 345-16,-54-8-329 15,0 2-232-15,-7 4-224 16,-4 6-128-16,-2 3-288 0,2 7-720 16,4 0-2337-16,2 0-2312 15</inkml:trace>
  <inkml:trace contextRef="#ctx0" brushRef="#br0" timeOffset="410932">6293 2026 4729 0,'0'0'4584'0,"0"0"-2199"0,0 0-321 0,0 0-159 16,0 0-697-16,0 0-640 0,-70 49-304 15,61-15-264-15,4 1 0 16,5-1 0-16,0-8-80 15,5-8-40-15,12-4 40 0,0-8-48 16,0-4-320 0,3-2 32-16,-6-2-24 15,4-18-32-15,-3-7-168 16,-1-3 40-16,-3 0 111 0,-4 2 409 15,-1 9 64 1,-4 4 16-16,-2 7 304 16,3 6 313-16,-3 2-89 0,2 0-528 15,3 4 72 1,1 11-72-16,2-2 104 0,3-1-104 15,4-1-728-15,6-11-977 0,-3 0-1247 32,-2-6-3378-32</inkml:trace>
  <inkml:trace contextRef="#ctx0" brushRef="#br0" timeOffset="411076">6506 1951 5761 0,'0'0'2856'0,"0"0"-1759"31,0 0-73-31,0 0 80 0,0 0-464 16,0 0-336-16,0 0-240 15,50 110-64-15,-39-100-664 16,-1-10-712-16,1 0-1337 0,-1 0-1920 0</inkml:trace>
  <inkml:trace contextRef="#ctx0" brushRef="#br0" timeOffset="411526">6713 1983 1168 0,'0'0'1952'0,"0"0"-175"16,0 0 391-16,0 0 401 0,0 0-1049 15,0 0-544-15,-20-34-568 16,7 34-48-16,4 0 224 15,-7 22-584 1,9 10-488-16,-1 2 312 0,5 2 72 16,3-4 96-16,0-8 8 15,8-7-136 1,6-11 136-16,3-6-136 15,0 0-88-15,3-23-56 16,-6-7 96-16,4-8-128 0,-5-3-256 16,-2-6-256-16,-3 1 103 15,-3 2-7-15,-2 2 320 0,-3 4-8 16,0 3 40-16,-8 5-112 15,-5 7 24-15,4 4 464 0,-3 8 616 32,4 5 168-32,2 1 328 15,1 5-175-15,5 0-185 16,0 0-440-16,0 11-264 0,0 8 328 15,3 9 112-15,13 8 0 32,-1 5 48-32,3 5-120 0,-1 0 144 15,1-2-159-15,0-1-225 16,0-9-24-16,1-6-152 15,4-13-176-15,-4-7-1753 0,-4-6-4616 0</inkml:trace>
  <inkml:trace contextRef="#ctx0" brushRef="#br0" timeOffset="412423">7144 2007 1568 0,'0'0'8570'16,"0"0"-6154"-1,0 0-927 1,0 0-129-16,0 0-592 15,0 0-520-15,0 0 152 0,84-72 320 0,-29 30-88 16,1-8-160-16,2-1-103 16,-4 4 79-16,-9 2-112 15,-13 11-184 1,-6 4 40-16,-10 10-64 15,-4 6-8-15,-8 8 0 16,-2 2-48-16,-2 4-72 0,0 0-1024 0,-10 0-1817 16,-3 10-8753-16</inkml:trace>
  <inkml:trace contextRef="#ctx0" brushRef="#br0" timeOffset="413106">7790 1282 6409 0,'0'0'7249'0,"0"0"-4528"0,0 0-873 0,0 0-391 15,0 0-529-15,0 0-928 16,-7 19-48-16,19 11 48 31,1 13 264-31,0 3-40 0,-2 2-40 16,-3 0-56-16,-3-6-64 15,0-4-64-15,-4-9-216 0,-1-8-288 16,0-7-496-16,0-14-953 15,0 0-2032-15,-6-1-5505 0</inkml:trace>
  <inkml:trace contextRef="#ctx0" brushRef="#br0" timeOffset="413305">7787 1215 6913 0,'0'0'3161'0,"0"0"-1353"0,0 0-120 16,0 0-391-16,0 0-217 15,0 0-528-15,0 0-304 0,105-22-48 16,-88 22-88-16,-4 0-112 31,-1 0-416-31,-12 2-1224 0,0 10-2849 16,0 1-3145-16</inkml:trace>
  <inkml:trace contextRef="#ctx0" brushRef="#br0" timeOffset="413466">7804 1410 4032 0,'0'0'6186'0,"0"0"-5322"16,0 0-224-16,0 0 872 0,0 0-824 16,0 0-383-16,151-20-305 15,-111 6-489 1,-8-1-3703-16</inkml:trace>
  <inkml:trace contextRef="#ctx0" brushRef="#br0" timeOffset="413806">8010 1438 6329 0,'0'0'3297'0,"0"0"-1633"0,0 0 136 16,0 0-343-16,-5 116-673 15,5-94-584-15,11-7-136 16,0-10-56-16,5-5 48 0,-4 0 16 31,2-7 128-31,2-16-72 16,-4-3-32-16,-1-2-96 0,-3 0 8 15,-3 8-8-15,-2 4 88 16,-3 6 64-16,3 6 240 0,-3 1 200 31,0 3-112-31,0 0-368 16,5 0-112-1,2 0-152-15,2 7 152 16,3 3 8-16,-1 1-8 15,-1 0-520-15,6-5-912 16,-5-2-1097-16,0-4-3144 0</inkml:trace>
  <inkml:trace contextRef="#ctx0" brushRef="#br0" timeOffset="413975">8224 1265 6121 0,'0'0'3152'0,"0"0"-2199"16,0 0 1007-1,0 0-200-15,0 0-607 16,20 119-561-16,-11-83-392 0,-1-8-112 15,4-4-88 1,1-12-408-16,4-12-1345 0,-2 0-615 0,-4-8-3425 16</inkml:trace>
  <inkml:trace contextRef="#ctx0" brushRef="#br0" timeOffset="414195">8342 1165 5705 0,'0'0'3240'0,"0"0"-2383"15,0 0 503 1,0 0 728-16,0 0-551 15,0 0-769-15,41 142-88 0,-33-97-208 16,1-2-216-16,-1-7-128 16,4-6 64-16,-1-7-112 15,0-11-80-15,1-4-40 0,-1-8 40 16,3 0-112-16,4-11-528 31,-2-8-2161-31,1-1-6937 0</inkml:trace>
  <inkml:trace contextRef="#ctx0" brushRef="#br0" timeOffset="414565">8613 1197 8057 0,'0'0'3961'0,"0"0"-2305"0,0 0-455 16,0 0-473-16,0 0-496 15,-27 102-168-15,27-89-64 16,5-3-8-16,9-5-96 0,1-3-16 31,1 0 56-31,-3-2 48 0,-2 0-40 16,1 0 0-16,-6 0 56 15,1 0 0-15,-3 0-16 16,-4 4 16-16,0 3 288 0,0 1 320 16,0 5 96-16,0 2-608 31,-8-2-96-31,5-7-1424 0,-2-4-2809 15,5-2-4457-15</inkml:trace>
  <inkml:trace contextRef="#ctx0" brushRef="#br0" timeOffset="414691">8756 1327 1168 0,'0'0'6505'0,"0"0"-4192"0,0 0-665 0,0 0 496 16,0 0-1103-16,0 0-665 16,0 0-376-16,0 0-168 15,17 40-2617-15</inkml:trace>
  <inkml:trace contextRef="#ctx0" brushRef="#br0" timeOffset="414855">8752 1087 4184 0,'0'0'6778'0,"0"0"-5602"16,0 0-1176-16,0 0-40 15,0 0-816-15,0 0-3793 0</inkml:trace>
  <inkml:trace contextRef="#ctx0" brushRef="#br0" timeOffset="415144">8752 1087 6209 0,'83'88'1872'16,"-75"-88"-1224"-16,3 0 1137 15,0 0-529-15,2 0-768 0,5 0-24 16,-7 0-264-16,1 6 128 31,-7 3-192-31,-1 0-8 16,-2 3 120-16,-2 2 161 0,0 0-161 15,0 3-64-15,0-2-64 16,-3 2 8-16,-2-4-72 0,2 2-48 0,3-8 128 16,0 1-16-1,0-2-120 1,0-4-64-16,3 1 64 15,10-3 0-15,1 0-8 0,3 0-224 16,4-17-1001-16,-7 2-1439 16,-3 0-3906-16</inkml:trace>
  <inkml:trace contextRef="#ctx0" brushRef="#br0" timeOffset="415657">9125 1231 3168 0,'0'0'3145'0,"0"0"-705"16,0 0-695-16,0 0-201 0,0 0-496 15,0 0-240-15,0 0-255 16,73-13-145 0,-66 2-24-16,-1-1-16 15,-4 0-360-15,-2-2-8 0,0-2-72 16,0 0-80-16,-2 0-128 15,-9 4 168-15,1 2-24 16,2 8 136-16,-3 2 320 16,3 0 208-1,-4 14-400-15,3 8-128 0,4 6 88 16,-3 1-88-16,4 1 48 0,4-5 56 15,0-1 80-15,0-3-72 16,5-8-48 0,8 0-56-16,2-4 40 15,-1-5 0 1,7-4 32-16,2 0-48 0,6-7-32 0,-8-12-1688 15,-5 0-8803-15</inkml:trace>
  <inkml:trace contextRef="#ctx0" brushRef="#br0" timeOffset="426846">10002 962 5857 0,'0'9'2920'16,"0"5"-1983"-16,0 4-377 15,0 9 400-15,2 5-424 0,0 5-200 16,1-1-136-16,0 0-152 31,-3-2 40-31,0-6-24 0,0-5 0 16,0-10-48-16,0-2-16 0,0-7 56 15,0-2 432-15,-6 0 368 16,2-2-247-16,-2 0-377 0,-1 0 152 15,3 0-208-15,-1 0-112 16,0 0 0 0,3 0-48-16,2 0-16 15,-3 0 8-15,3 0 0 0,0 0 120 16,0 0 8-16,0 0-24 15,0 0 16-15,0-6-120 0,0-3 0 16,15-3-8-16,1 1 8 31,0-2-8-31,5-1 48 16,3 2-56-16,-6-4 16 0,6 2-8 15,-8-2 0-15,4 0-8 0,-3 2-512 16,-7 0-384-16,1 2-481 31,-4 0-87-31,-4 2 224 16,-3 0 296-16,0 2 303 15,0-1-119-15,0 4 536 0,-3-3 152 16,-5 0 80-16,0-1 152 0,1 1 368 16,2 3 329-16,-1 1 143 15,4 2 360-15,-1 0-680 31,3 0 304-31,0 2-71 0,0 0-233 16,-3 0-224-16,3 0-192 16,0 0-256-16,0 2-104 0,0 11-96 0,0 8 192 15,3 3 8-15,2 1 232 16,1 2-56-1,-1-3-48 1,0-4-64-16,-3-4-8 0,1-4-48 16,-1-4 8-1,-2-6-8-15,3 0-8 0,-3-2-248 0,0 0-2361 0,0-4-5800 16</inkml:trace>
  <inkml:trace contextRef="#ctx0" brushRef="#br0" timeOffset="427329">10233 956 8265 0,'0'0'4193'15,"0"0"-3577"-15,0 0-456 16,0 0 320-16,0 0 385 15,0 0-169-15,0 0-184 0,0 0-184 16,112-3-168-16,-88-5-64 16,-1-3-96-16,-6 5-280 0,-1 0-1040 31,-7 3-1217-31,-6 3-464 15,-3 0-2400-15</inkml:trace>
  <inkml:trace contextRef="#ctx0" brushRef="#br0" timeOffset="427547">10350 928 5145 0,'0'0'2992'0,"0"0"-1335"0,0 0-121 16,0 0-160-16,0 0-96 15,0 0-247-15,-2 102-217 0,2-70-288 16,0-2-160-16,2-1-160 31,1-5-80-31,0-6-56 16,-1-2-56-16,4-5 32 0,-4-6-48 15,1-3-128-15,7-2-1224 0,-4 0-1209 16,4 0-3960-16</inkml:trace>
  <inkml:trace contextRef="#ctx0" brushRef="#br0" timeOffset="428058">10631 930 5705 0,'0'0'2624'0,"0"0"-479"16,0 0-225-16,0 0-31 0,0 0-689 15,0 0-600-15,0 0-328 16,-68 66-16-16,68-36-32 15,-4 0-120 1,4-3-56-16,0-3 24 0,0-2-32 16,0-8-40-16,4-1-80 15,7-4 32-15,4-5-40 16,1-4 88-16,3 0-16 0,4 0-48 0,-2-2-248 31,14-20-208-31,-6-1-800 16,-6 4-2721-16</inkml:trace>
  <inkml:trace contextRef="#ctx0" brushRef="#br0" timeOffset="460082">17441 15894 4761 0,'0'0'4216'16,"0"0"-3183"-16,0 0-105 15,0 0 784 1,0 0-119-1,0 0-609-15,0 0-536 0,0 0-272 0,0 0-96 16,0 0-64-16,0 0-8 16,0 0-8-16,0 0 0 0,0 0-8 15,3 0-72-15,-1 0 8 16,4 0 24-16,4 0-8 15,3 0 56-15,3 0 144 16,3 0 8 0,5 0 112-1,1 0-112-15,2 0-8 16,4 0-48-16,-5 0-24 0,-2 0-16 15,-2 0-40-15,-4 0-16 16,-8-2-96 0,-2-2-1160-16,-6 2-3289 0</inkml:trace>
  <inkml:trace contextRef="#ctx0" brushRef="#br0" timeOffset="479899">16890 16571 7601 0,'0'0'4641'0,"0"-2"-3545"16,0 2 777-16,0-3-49 15,0-1-560-15,0-4-455 0,0-5-25 16,0-2-176-16,-10-6-96 16,-1 3 80-1,-5-1-48-15,0 0-96 16,-4 4-120-16,-2 2 24 0,-4 5-183 15,2 4-1-15,1 4-168 16,4 0 0-16,-1 4-120 16,1 17 48-16,4 2-41 15,4 3-135-15,3 2 56 16,8 0-32-16,0-1 40 15,0-3 32-15,13-3 24 0,8-2 80 16,2-1 40-16,6-4-80 0,0-5 88 16,1 2-64-1,4-5 56 1,-3-2-48-16,-4 0 56 15,-2 0-8-15,-6-1 0 0,-6-1 0 16,-3 1-112-16,-4-1 64 16,-6 0 40-16,0 0 8 0,0 2 0 15,0 2 8-15,0 4 24 31,-18 4-24-31,-4 2 0 16,-4-2 0-16,-6 0 0 0,-1-2-136 16,-1-2 32-16,4-4 104 15,1-2-88-15,6-4 80 0,7 0 8 16,8 0 120-16,3-16 152 15,5-10-200 1,0-8 0-16,0-4 96 16,16-3 8-16,2 4-48 0,6 1-128 15,0 6-8-15,2 5 8 16,0 5-200-16,1 6-648 0,7 5-544 15,-9 2-1449 1,-3 3-2920 0</inkml:trace>
  <inkml:trace contextRef="#ctx0" brushRef="#br0" timeOffset="480613">17108 16566 10442 0,'0'0'2992'15,"0"0"-1583"-15,0 0-113 16,0 0-712-16,0 0-456 0,37 17 80 15,-13-2 136-15,1 3-120 32,-3 0-32-32,-2-2-72 15,-3-2-32-15,-2-5-88 0,-4-2 8 16,-3-3 0-16,-3-4-8 15,-2 0-128-15,-1 0-800 0,-2 0-456 16,0-6-1065-16,0-6-1600 16,0 0-3016-1</inkml:trace>
  <inkml:trace contextRef="#ctx0" brushRef="#br0" timeOffset="481241">17339 16526 8457 0,'0'0'2465'15,"0"0"-417"-15,0 0 209 32,0 0-593-32,0 0-792 15,-10 0-280-15,9 15-199 0,-1 13-89 16,-3 14-184-16,-1 9 152 15,-2 9-120-15,-2 0-144 0,-1 0-8 16,1-7-32-16,2-8-168 16,1-11-777-16,-1-11-1399 0,5-12-1873 15,-2-9-3945-15</inkml:trace>
  <inkml:trace contextRef="#ctx0" brushRef="#br0" timeOffset="483396">15508 16554 8905 0,'0'0'5178'16,"0"0"-3706"-16,0 0 160 0,0 0-272 15,0 0-623 1,0 0-337-16,0 106-208 16,0-66-40-16,6-3-144 15,1-2-8-15,-1-6-184 0,4-8-520 16,-4-6-1001-16,1-15-903 15,-1 0-1433-15,-6-11-3025 0</inkml:trace>
  <inkml:trace contextRef="#ctx0" brushRef="#br0" timeOffset="483682">15643 16471 6689 0,'0'0'5273'16,"0"0"-3393"-16,0 0-159 15,0 0-977-15,0 0-144 16,0 0-232-16,-34 132-48 0,34-96-248 15,0-4-72-15,0-7-48 32,7-5-80-32,11-4 40 0,4-6-16 15,1-4 48-15,4-2 48 16,-1-4-8-16,2 0 16 15,-3 0 8-15,6-8 48 0,-8-4-56 16,3-4-280-16,-2-10-1152 16,-6 4-1441-16,-6-1-2872 0</inkml:trace>
  <inkml:trace contextRef="#ctx0" brushRef="#br0" timeOffset="483805">15797 16560 6793 0,'0'0'2873'16,"0"0"-761"-16,0 0-496 15,0 0-743-15,0 0-545 16,-23 94-248-16,23-58-80 0,0 18-440 0,11-8-1553 16,-4-8-3920-16</inkml:trace>
  <inkml:trace contextRef="#ctx0" brushRef="#br0" timeOffset="484133">16015 16705 7961 0,'0'0'3281'15,"0"0"-2089"-15,0 0 104 16,0 0 505-16,0 0-841 0,0 0-416 15,0 0-224-15,137-41-224 16,-105 33-96 0,2 0-224-16,-3-1-608 15,1 2-792-15,-8-1-1033 0,-6 0-2768 16</inkml:trace>
  <inkml:trace contextRef="#ctx0" brushRef="#br0" timeOffset="484383">16188 16500 2736 0,'0'0'6289'0,"0"0"-4680"15,0 0-417-15,0 0 88 16,0 0-656-16,0 0 273 0,0 0-161 31,0 0-160-31,88 2-112 16,-63 7-224-16,-3 1-56 0,-4 3-88 15,0 0-24-15,-7 2 48 16,-3 2-24-16,-3 4 88 0,-5 3 64 16,0 4-32-16,-5 12-216 15,-14-4-1584-15,-2-8-4449 16</inkml:trace>
  <inkml:trace contextRef="#ctx0" brushRef="#br0" timeOffset="485505">17505 16648 7889 0,'0'0'1729'15,"0"0"-1113"-15,0 0 376 16,0 0 304-16,0 0 32 0,0 0-415 16,0 0-345-16,112-54-128 15,-101 35-232-15,-8 4-160 16,-3 0-48-16,0 4-152 0,-8-4-152 31,-10 5-416-31,-7 3-145 0,-4 3 305 16,3 4 360-16,3 0 144 15,5 7 56-15,9 5 360 16,5 5 48-16,4 0-199 15,0 0-105-15,12-2-104 0,9-2 8 32,3-6 0-32,0-7-8 0,4 0-385 15,-3-5-655-15,-7-16-360 16,2-2-664-16,-7-3-313 15,-7 1 89-15,-1 5 1167 0,-5 8 1121 0,0 9 1097 16,0 3 807 0,-7 0-240-1,-2 7 217-15,1 14-489 0,4 0-120 16,-2-1-128-16,6 1-535 15,0-4-329-15,0-4-208 16,0-5-64-16,11-6-8 0,-3-2-376 16,4 0-497-1,-1-10-303-15,-1-9-200 16,-2-3-1145-16,0 5 889 0,-5 0 824 15,2 9 808-15,-2 6 312 16,-1 2 1144-16,-2 0 25 16,1 14-105-16,1 4-384 0,3-2-248 31,1-1-480-31,1-6-264 0,2-5-616 15,1-4-1496-15,3-2-689 16,-5-13 72-16,2-4-15 0</inkml:trace>
  <inkml:trace contextRef="#ctx0" brushRef="#br0" timeOffset="485696">17809 16507 1984 0,'0'0'1552'31,"0"0"169"-15,0 0-337-16,0 0-48 0,0 0 24 0,0 0-191 16,0 0-473-16,13 42-184 15,-13-40-168-15,0-2 104 0,0 0 280 16,0 0-120-16,0 0-223 15,5-2-265 1,0-10-120 0,1-6-200-16,7-10-1033 15,-2 5-839-15,1 0-2441 16</inkml:trace>
  <inkml:trace contextRef="#ctx0" brushRef="#br0" timeOffset="486461">15567 17238 8513 0,'0'0'5273'0,"0"0"-3456"0,0 0-273 15,0 0-232-15,0 0-599 16,0 0-473-16,0 0-184 15,-8 115-56-15,8-64-88 0,8-1-400 16,5 0-833-16,-1-13-1279 16,-3-14-2745-1</inkml:trace>
  <inkml:trace contextRef="#ctx0" brushRef="#br0" timeOffset="486716">15713 17341 160 0,'0'0'7857'0,"0"0"-6593"0,0 0-743 0,0 0 199 0,0 0 80 16,72 113-536-16,-49-103-264 16,-4-10 0-1,1 0 40-15,-2-2 32 16,-2-17 40-16,-8-2 320 15,-5-5 56 1,-3 2 320-16,0-1-47 0,-3 8-281 0,-20 4-168 16,-4 9-312-16,-10 4-920 0,9 15-1737 31,2 6-3728-31</inkml:trace>
  <inkml:trace contextRef="#ctx0" brushRef="#br0" timeOffset="487172">16171 17462 8857 0,'0'0'4361'16,"0"0"-3312"0,0 0 39-1,0 0-448-15,0 0-536 16,0 0 208-16,0 0-56 0,115 0-56 15,-81 0 0-15,2 0-136 16,1 0-16-16,-5 0-48 0,7-8-680 16,-9-3-1224-1,-9 2-2849-15</inkml:trace>
  <inkml:trace contextRef="#ctx0" brushRef="#br0" timeOffset="487465">16412 17304 7577 0,'0'0'4641'16,"0"0"-4025"-16,0 0-384 0,0 0 272 0,0 0 41 16,0 0-353-16,0 0 24 15,95 0-120-15,-72 7-96 0,-5 1 80 31,-5 3 32-15,-2-2 88-16,-5 3 200 0,-2 5 352 16,-4 3 32-16,0 3-88 0,-10 5-480 31,-21 11-216-31,2-10-1464 0,2-2-3225 15</inkml:trace>
  <inkml:trace contextRef="#ctx0" brushRef="#br0" timeOffset="488186">16717 17264 7433 0,'0'0'5425'0,"0"0"-4128"0,0 0-425 0,0 0 104 16,0 0-120-16,-1 64-64 15,9-22-96-15,3 6-119 0,0 0-257 16,1-2-80-16,-4-6-120 15,3-6-64-15,-1-4-56 16,-2-7-248 0,6-14-1033-16,-4-5-1807 15,-2-4-4602-15</inkml:trace>
  <inkml:trace contextRef="#ctx0" brushRef="#br0" timeOffset="488462">16898 17407 7057 0,'0'0'4465'0,"0"0"-3977"15,0 0 280-15,0 0 360 16,0 0-479-16,78 105-385 16,-59-91-216-16,2-8-48 0,-2-4-80 31,-4-2 80-31,-5-2 0 15,-2-16 568-15,-5-6-16 0,-3-2-152 0,0 0 0 16,0 1 208-16,-5 6-112 16,-11 4 0-1,-2 8-304 1,-1 5-48-16,-1 2-144 0,3 5-464 15,7 24-1280 1,3-3-2097-16,7-4-3064 0</inkml:trace>
  <inkml:trace contextRef="#ctx0" brushRef="#br0" timeOffset="488731">17295 17300 2456 0,'0'0'9234'0,"0"0"-7450"16,0 0-1015-16,0 0 463 31,0 0-632-31,0 0-360 0,68 104-136 16,-48-78-104-16,7 10-736 15,-11-6-1673-15,-1-8-3992 0</inkml:trace>
  <inkml:trace contextRef="#ctx0" brushRef="#br0" timeOffset="488959">17418 17324 2920 0,'0'0'7802'16,"0"0"-6082"-16,0 0-264 15,0 0-39-15,0 0-681 16,0 0-208-16,0 0-8 15,-24 132 152-15,21-84-248 16,-5 6-184-16,1-2-120 16,1-2-120-16,1-9-112 0,3-11-976 15,2-15-1000-15,0-13-3866 16</inkml:trace>
  <inkml:trace contextRef="#ctx0" brushRef="#br0" timeOffset="489300">17525 17377 5233 0,'0'0'1824'0,"0"0"-784"0,0 0 72 16,0 0 97-16,0 0-385 15,0 0-352-15,0 0-40 16,124-32-256-16,-113 19-88 0,-7 0-88 16,-4 1-56-1,0 5-56-15,-4-2 48 16,-13 5 56-16,-9 2-88 0,0 2 16 15,2 0 80-15,1 2 0 16,7 11 392-16,5 0 168 16,7 6-80-16,4 0-368 15,0 5 344 1,0-1-31-16,7-1-265 0,7-4-72 15,4-6-88-15,5-6-360 0,7-6-1241 16,-7-8-1535-16,-4-12-3826 16</inkml:trace>
  <inkml:trace contextRef="#ctx0" brushRef="#br0" timeOffset="489648">17731 17249 6001 0,'0'0'2936'0,"0"0"-1303"15,0 0-97-15,0 0-128 0,0 0-511 31,0 0-377-31,0 0-360 16,-30 115-88-16,31-100-72 16,11 0 0-16,1-3 40 0,-2-5-88 15,-3-2 24-15,3-5-296 16,-1 0-288-16,-2-9-89 0,2-12-135 31,-2-7-1032-31,-5 0-905 16,-3 2 257-16,0 3 991 15,0 12 1521-15,0 7 1825 0,0 4 1399 0,0 0-719 16,0 13-1017-1,-3 12-624 1,3 3-95-16,0 0-417 0,0 0-208 16,0-5-144-16,14-4-856 15,-1-10-1505-15,-1-9-3768 16</inkml:trace>
  <inkml:trace contextRef="#ctx0" brushRef="#br0" timeOffset="489896">17880 17268 264 0,'0'0'8137'16,"0"0"-6680"-16,0 0-865 15,0 0 200 1,0 0-224-16,0 0-392 16,24 107-168-16,-19-86 48 0,0-8-40 15,-5-4 40-15,2-3-40 16,-2-6 504-16,0 0 800 15,0 0 153-15,0 0-465 0,0 0-536 16,0-11-472-16,0-4-264 31,6-6-160-31,4-3-720 0,3 1-553 16,9-9-575-16,-4 6-1737 15,0 3-184-15</inkml:trace>
  <inkml:trace contextRef="#ctx0" brushRef="#br0" timeOffset="490203">18056 17172 1792 0,'0'0'4953'15,"0"0"-2240"1,0 0-201-16,0 0-271 0,0 0-1033 15,0 0-672-15,0 0-272 16,0 0-200-16,-11 43-64 16,6-22 0-16,3-2 16 0,2-1 64 15,0-2 16 1,0-5-88-1,0-5-8-15,2-1-8 0,9-1-8 0,5-2-88 16,0-2 24-16,2 2-128 16,-2-2-160-16,1 2-160 15,-3 1-112-15,-3 1 15 0,-3 4 257 31,-3-1 248-15,-5 8 120-16,0-1 256 0,0 2 241 0,-1 0-33 31,-14-2-232-31,-9-2-232 16,5-4-1761-16,-4-3-7049 0</inkml:trace>
  <inkml:trace contextRef="#ctx0" brushRef="#br0" timeOffset="497655">9511 1480 7561 0,'0'0'3881'0,"0"0"-1865"16,0 0-207-16,-11-12 183 15,0 12-992 1,3-2-175-16,-4 0-265 16,1-1-168-16,0 1 96 15,-7 0-224-15,0-1-40 0,-1-1-72 0,-4 0 56 16,-1 2-88-16,-2 0 128 15,0 0-120 1,4 2 16-16,-7 0-56 16,0 0-8-16,3 0 72 15,-3 0-40-15,0 0-64 16,0 0 8-16,1 4 32 0,2 0-16 15,2 0 0 1,-2 0 56-16,2-1 16 0,1 4-96 0,-2-1 56 31,0 4-32-31,-2 1-56 16,1 2 40-16,-1 1 1 0,-2-2-49 15,3 0 32-15,-2-2 24 16,4-2-16-16,-3 0-48 0,2-2 48 16,3 0-40-1,2 3 0 1,-1-4-8-16,4 3 0 15,0-2 0-15,-2 3-56 0,5-2 56 16,-3 3 0-16,-2-2 8 16,1 3-8-16,2-2 0 0,-7 1 56 15,4-1-48 1,0-1-8-16,-4-1 8 15,0 1 40-15,-1 1-40 16,-2-1-8-16,1 1-32 0,0 4 24 16,0-1-64-16,0-1 72 15,6 0 0-15,-2-1 8 0,5-3 0 0,0 2 40 31,-2-1-40-31,-3 0 0 16,-2 1 48-16,-1 4-56 16,0-3 0-16,0-1 0 0,1 4-8 15,0 1-64-15,6 0 64 16,0 2-136-1,-2 0 48-15,5 0-49 16,-1-2 137 0,2 0 0-16,-3 1-32 0,-2 0 40 0,-1 0 0 15,-1-2 8-15,-5 4 104 16,0-2-64-16,0 2 49 0,-1-4-97 15,5 2 88-15,-2-3-80 32,0-3 72-17,1 2-72-15,-2-1-8 0,1-1 48 0,0 4 40 16,-4-3-80-16,1 3-8 15,-5 0 0-15,1 2-48 0,-1 4 48 16,0-1-48-16,1 0 0 16,-1 0-8-1,4-2 8-15,2-2 48 16,1-2 0-16,5-2 56 0,-4-2-40 15,1 0-8-15,-1-2 0 16,-1 2 40-16,1 1-48 0,-6-2 0 16,5 3 0-1,-2-1 0-15,3 1 8 16,-1-5-8-16,5 3 0 15,-2-1 0 1,0-3 8-16,3 2-8 0,0-4 0 0,0 1 0 47,-1 1 0-47,-4 0 16 15,1 2-8-15,-2 3 0 0,-2-1-8 16,-2 1-8 0,1 4 0-16,1-1 0 0,-1-1-64 0,1 0 72 15,0-1 0-15,5-5 8 16,-2 2 0-16,2-1 40 0,4-4-48 15,-1 2 8-15,-2-2-8 16,3 0 8-16,-1 2 32 0,-3-2-40 16,2 1 0-16,-1-1 0 15,2 3 0-15,-3-3-8 31,4 0-88-31,-3 0 88 0,4-2-8 16,-7 2 16-16,6 0-8 16,-3-2 8-16,-1 2 0 0,2-2 0 0,-4 2 8 15,4 0-8-15,-2 2-8 16,2 0 0-1,2 2-80-15,-5 2 32 0,4-2-73 16,0 0 129 0,1-2 0-16,2 2 0 15,-3-2 48-15,0 0-40 0,-1 0-8 0,0 0 25 16,-4 0-17-16,4 2-16 15,-4-4 16 1,-3 3-8-16,4-2 0 16,-3 1 0-16,0 2-16 15,0 0 8-15,-5 0-65 16,2 2 1-16,2 0 0 0,4 0 64 15,-2 0 0-15,1-1 8 32,5-4 8-17,-1 3-8-15,1-2 0 0,0 0 0 0,-3 2 0 16,2 1 8-16,-4 0-8 0,-1 1-56 15,-3 2 32-15,2 1 16 32,-2-4-48-32,3 1 48 15,-5 1 0-15,4-5 0 16,-4 0-80-16,5-4 88 0,-5 2-64 15,3-2 64-15,0 0-8 0,4 0 8 16,-2 0-8-16,3 0-64 16,-2 0-16-16,0 0 88 0,4-4-48 15,1-2-16-15,0-5-40 16,2 1 8-1,2-4 32-15,-2-2-24 16,1-2 16-16,4 0 24 0,-4 0 0 16,1 1 48-16,1-2 8 15,-2 1 40-15,1 0-48 16,1-2 8-16,0 0-16 15,-2-2 8-15,6 0 0 16,-1-5-48 0,0-3 40-16,2 0 8 0,2-2-8 0,1 0 8 15,0-2-8-15,5 0 0 16,-3 0 0-16,3 2 0 15,0 2 0 1,0-2-64-16,0 2 72 16,6-2-64-16,7-4 24 15,3 2 32 1,-1-3 8-16,1 5-8 0,2 2 8 0,-7 2-8 15,5 4 8-15,-1 2-8 0,3 2-96 32,6-2 40-32,3 0-40 15,7-2 56-15,3-2 40 0,4-5-40 16,4-1 40-1,0 0 8-15,-1 0-8 0,-2 2 0 16,-2 2-8-16,-3 2 16 0,-1 3 0 16,2 0 8-1,4 3-16-15,0 0 8 16,5 0 0-16,3 0-8 0,4-2 8 15,-1 0 0-15,3 2 0 16,-1-2 0-16,-1 0 0 16,-1-2 8-16,-5 1-8 15,2 2 0-15,-6-1 0 16,1 1 0-16,-3 4 0 15,0-2 0-15,3 1 0 0,2 2 0 16,2 0 0-16,4 0-16 16,4 0 8-1,2 0 0-15,1 0 0 16,1 0-32-16,-4-2 40 15,-2-2 40-15,-2 2-32 0,-3-3-8 16,2 4 0-16,-4 0 0 16,4 4 0-16,-7-2 0 15,4 2 0 1,-1-2 0-16,2 1 8 15,2 0-8-15,-5 2-8 16,0 1 8-16,-2 0-8 0,-2 1 0 16,-1 1 0-16,2-2 8 15,1 3 48-15,2 0-48 31,-5 2 0-31,3 1-16 0,2-4 8 16,3 3-64-16,-5 0 72 16,2-2-8-16,-2 2-8 0,-1-2 16 15,0 2 0-15,-6 2 16 0,3 0-16 16,-6 0 0-1,1 4 0-15,-2-3-48 0,-4 3 48 16,-2 0-16 0,-2 0 16-16,1 0-8 15,1-1-40 1,1-1 48-16,-2 0 0 15,1 2 0-15,1-2 0 0,0 2-8 16,0 0 8-16,1-2 8 16,-2 2 40-16,1-2-48 15,0 0 8-15,-3 2 0 0,1-2 48 16,-2 0 32-16,-1 0-80 15,-5 0 80-15,4-2-80 0,-1 2 40 16,-2-3-32-16,-4 4 0 0,2-1 48 31,-5 2-56-31,4-2 0 16,-2 2 0-1,1 0-8-15,0 0 8 0,2 0-8 0,1 0 0 16,1 0 0-16,-7 0 8 16,4 0 0-16,-5 4-8 0,4-1 48 31,-2 2-48-31,3-1 16 15,-1 0-16-15,1 0 0 16,1 0 8-16,2 2 0 0,1 2-8 16,-2-2 8-16,-1 0 0 15,1 0 8-15,-3 0-16 0,2-1 8 16,-7 0-8-1,2-3 8-15,-1 2-8 16,-1 0 0-16,-1-2 8 16,-2 0-8-16,1 2 0 0,3 0 8 15,-1 3 0-15,3 0-8 16,1-1 0-16,-2 2 8 15,1 1-8-15,-2-2 0 16,-1 1 8-16,0 0-8 16,-1 1 8-16,0-4 0 15,-2 1 0 1,0 2 8-16,2 1-8 0,-2-3 0 0,3 1 8 15,-1 3-16 1,1 1 0-16,-3-1 16 16,2-1-16-16,1 0 48 15,-3 1-48-15,-1-3 8 0,2 3 0 16,-1-1-8-16,-1 1 0 15,4-1 8-15,-6 2 0 0,1-1 0 32,-1 1 56-32,2 0-56 15,-6 1 40-15,3 2-40 16,-1 0 8-16,-2 2 40 0,-1 0-48 15,2 2 0-15,-2-2-8 16,0 0 0 0,0-2 0-16,0-1 0 0,0-2 0 15,0-3 0-15,0 3 8 16,0-4 8-16,0 1-16 15,0 4 8-15,0 1 0 0,0 0-8 16,-3 4-8-16,-4-4 8 16,6 0-48-16,-6-3 48 15,6-1 16-15,-3-2-16 16,4-3 56-16,-4 0-56 15,4-2 0-15,0 0 0 16,-2 0 0-16,2 0-8 0,-2 3 8 16,-1 4-8-16,3-1 0 15,-5 2 0 1,4-3 8-1,-1 0-16-15,-1-1 16 0,3-4 0 16,0-2-8-16,0 0-40 0,0 0 48 16,0 0-8-16,0 0 8 15,0 2-8-15,0-2-8 0,0 0 16 31,0 0-16-31,0 0-280 16,0 0-792-16,0 0-1417 16,0-13-4736-16</inkml:trace>
  <inkml:trace contextRef="#ctx0" brushRef="#br0" timeOffset="504587">5175 3443 5937 0,'0'0'2624'0,"-3"-6"-599"16,0 4-337-16,1-2-432 0,-1 2 193 15,1 2-321-15,2 0-392 0,-1 0-168 16,1 0-64-1,0 0-104-15,0 0-192 16,0 0-128-16,0 0-72 16,0 0-8-16,0 0 0 15,0 0 0-15,0 0 8 0,0 0-8 16,0 0 16-16,0 0-16 15,0 0 8 1,0 0 0-16,0 0 8 16,0 0-16-16,0 0 0 15,0 0-88-15,0 0 8 0,0 0-24 16,0 0 8-16,1 0 96 15,9-2 0-15,1 0 0 0,2-2 0 32,5 2 0-32,1-2 48 15,6 0 88-15,0 0-8 16,1-1-32-16,3 2 1 0,-4-1-49 15,2 2-40-15,-3 0 72 16,-1-2-32-16,0 2-32 0,-4-2-8 16,4 0 40-1,-1-3-40 1,2 2 8-16,2-3-8 15,3 0 80 1,0-3-8-16,0 4 0 0,-4-1 16 16,0 2-24-16,-8 2 8 15,0-1-72-15,-5 3 0 0,-3 0 64 0,1 0-64 16,-2 0 0-16,-6 1-8 15,3-1 0-15,-4 2 48 16,-1 0-40-16,0 0 80 0,0 0 8 16,0 0 16-16,0 0 0 15,0 0-112 1,0 0-360-16,-6 0-1417 15,-7 2-6136-15</inkml:trace>
  <inkml:trace contextRef="#ctx0" brushRef="#br0" timeOffset="505243">5585 3148 7769 0,'0'0'3937'15,"0"0"-2465"-15,0 0 89 0,0 0 111 16,0 0-392-16,0 0-632 0,0 0-376 15,-4 0-192 1,4 0-80-16,8 0-224 16,16 0 96-16,5 0 120 15,7 8 0-15,-1 2 8 16,-1 0 0-16,-3-2 8 15,-5 3-8-15,-4-6 0 0,1 3 8 16,-4-2 0-16,-8-1-8 16,1-3 8-1,-3 0-8-15,-5 0 8 16,2 0 0-16,-6-2 0 15,2 2-8-15,-2 0 8 0,0-2 0 16,0 0 80-16,0 2 88 16,0-1 41-16,0 5-9 0,0 5 8 31,-2 3 0-31,-6 2-80 15,0 0-16-15,-2-3-32 16,2 0-40-16,0-5 0 0,5-1 16 0,-5 2 32 16,5-3-24-1,-2 0-56-15,-2-2-16 16,2 1 8-1,5-3 0-15,0 1-8 0,0-1 0 16,0-2-56-16,0 0-40 16,0 0-8-16,0 0-56 0,0 0-216 15,0 0-897-15,0 0-3064 16</inkml:trace>
  <inkml:trace contextRef="#ctx0" brushRef="#br0" timeOffset="506118">6062 2639 5825 0,'0'0'4289'0,"0"0"-2841"0,0 0-240 0,0 0-216 16,0 0-607-16,0 0-9 15,0 0 312 1,77 40 64 0,-46-26-272-16,-5 0-176 0,-2-2 96 15,2 0-112-15,-7-2-88 0,1 0-144 16,-4-1-40-16,-2-4-8 0,-1 1 48 15,0 0 16-15,-5-2-56 32,2 0-8-17,-5-1-8-15,0-1-120 0,-2-2-552 0,0 0-664 16,-3 0-1305-16,0-2-2144 15,0-11-1864-15</inkml:trace>
  <inkml:trace contextRef="#ctx0" brushRef="#br0" timeOffset="506366">6354 2609 4600 0,'0'0'4593'16,"0"0"-2584"-16,0 0-289 31,0 0-575-31,0 0 175 0,0 0-544 15,0 0-72-15,-89 62-160 16,73-46-144-16,5 2 272 0,4-2-383 16,-5 2-89-16,2-2-112 15,2 0-80 1,1 1-16-16,2-4 0 15,1 10-409-15,2-6-1471 0,2-4-3105 16</inkml:trace>
  <inkml:trace contextRef="#ctx0" brushRef="#br0" timeOffset="514673">6479 3108 5569 0,'0'0'2368'0,"0"0"-1136"31,0 0 153-15,0 0-97-16,0 0-184 0,0 0-416 0,0 0-279 15,0 0-201-15,0 0-40 16,0 0-32-16,0 0 8 0,0 0 64 16,0 0 64-16,0 0 32 31,0 0-48-31,0 0-56 0,0 0-152 15,-2 0 24-15,-3 0-72 16,5 0 48-16,-3 0-40 0,3 0-8 16,0 0 8-16,0 0-8 0,0 0-8 15,0 0-136 1,0 0-104-1,0 6 24-15,0 4 64 0,3 2 160 16,4 4 80 0,2 4 144-16,-1 1 0 0,0 0-40 15,-1-2-72-15,-4-4-24 0,2-2-88 16,1-6 16-1,-6-1-8-15,0-4-8 16,4-2-192-16,-3 0-1296 0,-1-8-2529 16,0-5-2577-1</inkml:trace>
  <inkml:trace contextRef="#ctx0" brushRef="#br0" timeOffset="516106">6511 3020 3504 0,'0'0'1801'0,"0"0"-521"0,0 0 96 16,0 0-264-1,0 0-511-15,0 0-401 16,-5 0-112-16,5 0 8 0,2 0-48 15,4 0 808-15,5 0-416 16,-1-2 48-16,1 0 400 16,4-2-464 15,1 0 8-31,2-3 121 15,4 4-129-15,-2-3-88 0,2 0 48 16,1 0-136-16,1 2-32 31,2-1 16-31,0 1-128 31,1-1 56-31,1 1-56 0,-1-2-40 16,4 2-56-16,-2-2 112 16,2-3-64-16,3 4 40 15,0-1-16-15,1-2 32 0,-4 1-56 16,3-1 0-16,0 3-48 15,-4 1 72-15,4-2-72 0,2 1-8 16,-4-1 8 0,5-2 0-16,-1 3 48 0,-1-3-40 0,1-3-16 15,1 3 0-15,-2 1 0 0,4-2 8 16,-3 3 0-16,1 2-8 15,-3 0 16-15,1 0-8 0,-1 1 0 16,-3-1-8-16,0 0 16 16,-2-1-16-16,-2 1 0 15,-1 0 40-15,1 0-40 0,-2-2-8 0,0 1 0 16,-2-2 0-16,5 3 8 15,-4-2 8-15,3 0 0 16,-3 2 32 0,-1-1-32-16,0 0-8 15,1-1 0-15,-2 2 0 16,1-2 0-1,0 2 0-15,-1 0 0 0,1 3 0 0,1-4 0 0,0 3 0 16,5-2 0-16,-3 2 8 31,-2-2-16-31,2 0 16 16,2-2 0-16,-2 0 0 0,3-2-8 15,-5 0 16 1,3 0-16-16,-4-1 8 0,-5 4-16 0,0 1 8 16,-4 0-16-16,-6 4 8 31,0-2-64-31,-3 2 64 15,0 0-40-15,-4 0 48 0,3 0 0 16,-4 0 0-16,1 0 8 0,-1 0 40 16,0 0-32-16,0 0-8 0,0 0 0 15,0 0 40 1,0 0 0-1,0 0 0-15,0 0 8 16,0 0-40-16,0 0 56 0,0 0-64 16,0 0 64-16,0 0 16 15,0 0 80-15,0 0 24 0,0 0 40 0,0 0-112 31,0 0 8-31,0 0-64 16,0 0-56-16,0 0 57 16,0 0-9-16,0 0 16 0,0 0-64 15,0 0 8-15,0 0 40 16,0 0-56-16,0 0 0 0,0 0 0 31,0 0 0-31,0 0-8 16,0 0 0-16,0 0-72 0,0 0-16 15,0 0-1-15,0 13 17 16,0 2 80-16,0 3 0 0,7 2 0 15,-2 2 0-15,1 3 0 32,1-4-8-32,2-1 8 15,-1 1 0-15,2-4 0 0,-2 0 8 16,-1-4-8-16,-1 0 0 15,0 0 0-15,-2-3 8 0,1 1-8 16,-2-3 0-16,0-4 0 16,-3-3 0-1,2-1-80-15,-2 0-16 16,0 0-104-16,0-3-192 0,-5-16-624 15,-15 2-5601-15</inkml:trace>
  <inkml:trace contextRef="#ctx0" brushRef="#br0" timeOffset="518851">6551 3300 2632 0,'0'0'3001'16,"0"0"-993"-16,0 0-632 15,-5 0-39-15,5 0-169 0,0 0-264 16,0 0-368 0,0 0-360-16,0 0-120 0,0 0-48 0,0 0 64 15,0 10 168-15,0 7 569 16,5 1-185-16,3 5-240 15,0 4-112-15,0 3 40 0,4 2-144 32,-1 0-24-32,-1-2-72 15,1 0 0-15,4-4-64 0,-1 1 48 16,-3-3 0-16,-4-3-48 15,3 1 40-15,-2 1-40 16,-2-3 0-16,-1 0 72 0,1 0-72 16,-2-1 0-1,0-2 0-15,0-1 0 16,-1-4 0-16,-1-2 8 0,2-4-16 15,-2 0 0-15,1-4-64 16,-1-2 56-16,-2 2 8 16,0-2 0-16,3 0 8 15,-3 0 128-15,0 0 0 16,0 0 200-16,0 0 40 15,0 0-176-15,0 0-120 0,0 0-80 16,3 0 0-16,2 0-56 31,2 0 8-31,4-4 40 16,2-4 8-16,3 0 0 0,2-2 96 15,0 0 168-15,1 0 16 0,5 0-40 16,-1-1-111-16,-1 2 63 16,3-1-88-16,2 2-32 15,2 0-56-15,2 0-8 0,-1 0 56 31,0 2-48-31,2-1-8 16,2 0 0-16,-4 1 56 0,1 2 8 16,0 0-64-16,-2 0 56 15,-2-1-8 1,2 1 40-16,-3-1-88 0,2 1 8 0,-2 0 40 31,3-2-48-31,3 2 0 0,-3-1-8 16,-2 1 8-16,4 0 0 0,-5 1-8 15,1 1 0-15,-6 0 0 16,5-2 0-1,-6 2 0-15,2 0 8 0,-2 0 8 16,1-3-8 0,-2 1 0-16,4 0 8 15,1 0 40-15,0-1-48 0,5-1 32 0,-1 1-32 16,2 1-8-16,-1 0 0 15,2 0-8 1,0 2 8-16,-2 0-8 16,0 0 16-16,0-1-8 15,0-3 0-15,-2-1 0 16,2 1 8-16,2-2 0 0,0 3 0 15,-2-1 0-15,0 1-8 16,0 1 0-16,-5 2 0 0,2 0 0 31,-3 0 0-31,-2 2 0 16,0-2 0-16,-2-2 0 0,-3 0 8 15,4 1-8-15,-3-4 8 16,3 1-8-16,-1 0 8 16,1-2 0-16,-1 3-8 0,2-2 8 31,-3 1 16-31,-1 2-24 15,-2 0 8-15,1 0 0 16,0 0-8-16,-1 2 0 0,-1 0-8 0,-1 2 0 16,-1-2-8-1,2 2 8-15,-3 0 0 0,-1 0-8 16,1 0 16-1,1 0 0-15,-1-2 0 16,0 0-8-16,-1 0 8 16,0 0-8-16,1 0 0 0,0 0 0 15,1 0 0-15,-4 0 0 0,1 0-8 16,-1 0-64-1,-3 0 64-15,-3 0 8 16,3 0 8 0,-5 2 0-16,0-2 0 0,3-3-8 15,-1 2 8-15,1-1 0 0,-2-2 0 16,1 0 8-16,0 2-8 15,1-3 0 1,0 2 0-16,-3 1 0 16,2-2-8-1,-2 2 0-15,0-2-8 0,0-1 8 0,0 0 0 16,0-3 0-16,0-1 0 15,0 0 0-15,0 1 8 0,0-3 0 32,-8 2 0-32,3-1 0 15,-3-1 0-15,0 2 8 16,0 1-8-16,1-1 0 0,-4 2 0 15,3-4 0-15,-4 1 0 16,4 1 0-16,-3-2 0 0,1 1 0 31,-1 1 0-15,3 0 0-16,-2-1 0 15,-1 2 0 1,0 0 8-16,3 0 0 0,-4 1 0 0,3-2-8 16,1 1 0-16,1-1 0 15,1 2 0-15,-1-1 0 0,2 2 0 0,2 0 0 16,-3 0 0-16,1 2 0 15,2 0 8-15,-1-1-8 16,-1 1 0 0,-1 1 0-16,0-3 8 15,2 2-8-15,1-3 0 16,-2 2 0-16,4-1 0 0,-1 0-16 15,-1-1 16-15,3 2 0 16,0 1 0-16,0 0 8 0,0-1 0 16,0 3-8-16,0 2 8 15,0 2-8 1,0-2 0-16,0 2 0 15,0 0 0-15,0-2-8 16,0-2 0-16,0 1 0 16,0-3 8-16,0 2 0 0,0-1 0 15,0 3-8-15,0 2 16 31,0 0 0-31,0 0 0 0,0 0 64 16,0 0-24-16,0 0 48 16,0 0-40-16,0 0-40 15,0 0 32-15,0 0 0 0,0 0-48 0,0 0-712 16,-13 11-2305-1,0 0-11690-15</inkml:trace>
  <inkml:trace contextRef="#ctx0" brushRef="#br0" timeOffset="520303">6774 3092 3320 0,'0'0'2193'0,"0"0"-297"0,0 0 161 16,0 0-41-16,0 0-400 0,0 0-527 15,0 0-401-15,0 2-168 31,0 6 32-31,0 2-8 0,2 2-200 16,3 0-136-16,-1 0-96 16,0 3-64-16,0-4-48 0,-2 4-40 15,1 0-496-15,-1 2-880 16,-2 2-1073-16,0-2-2248 31,0-6-1304-31</inkml:trace>
  <inkml:trace contextRef="#ctx0" brushRef="#br0" timeOffset="520686">6648 3299 3672 0,'0'0'2681'0,"0"0"-1297"0,0 0-640 15,0 0-320-15,0 0-320 0,0 0 1185 16,24-6-569-16,-6 2-72 16,-3 0-56-1,1-3-64 1,-2 1-168-16,2 1-168 0,2-1-192 15,-5 2-1032-15,-2 2-3793 0</inkml:trace>
  <inkml:trace contextRef="#ctx0" brushRef="#br0" timeOffset="521136">7024 3048 2664 0,'0'0'2577'0,"0"0"-681"32,0 0-360-32,0 0-31 15,0 0-201-15,0 0-552 0,0 0-32 16,0 0 144-16,0 0-207 15,4 42 23-15,2-26-320 0,-1 0-136 16,-2 0-96-16,2 0-128 31,-5 0-224-31,0 7-792 0,0-6-2961 16,0-2-2377-16</inkml:trace>
  <inkml:trace contextRef="#ctx0" brushRef="#br0" timeOffset="521352">6874 3283 1488 0,'0'0'3913'0,"0"0"-3033"16,0 0 968-16,0 0-551 15,0 0-193-15,47-7-192 0,-32 1-336 16,2-1-240 0,6-3-176-16,0-1-160 0,12 0-384 0,-4-1-1504 15,-7 3-4250-15</inkml:trace>
  <inkml:trace contextRef="#ctx0" brushRef="#br0" timeOffset="521733">7286 2990 3264 0,'0'0'3129'0,"0"0"-1385"16,0 0-447-16,0 0 199 16,0 0-448-16,0 0-640 15,0 0-24-15,0 0 40 0,8 52-128 16,-3-32-160-16,1 0-64 15,2 2-16-15,-1-4-56 16,-7 6-1200 0,0-4-1304-1,0-6-4962-15</inkml:trace>
  <inkml:trace contextRef="#ctx0" brushRef="#br0" timeOffset="521958">7118 3212 4200 0,'0'0'3065'16,"0"0"-1913"-16,0 0 113 0,0 0 95 15,0 0-408-15,0 0-80 31,110-38-304-31,-79 27-312 0,4-4-80 0,-3 1-176 16,10-4-224-16,-8 2-1552 16,-8 4-3769-16</inkml:trace>
  <inkml:trace contextRef="#ctx0" brushRef="#br0" timeOffset="522259">7557 2892 5113 0,'0'0'2472'15,"0"0"-1336"-15,0 0 281 32,0 0-145-32,0 0-688 0,0 0-368 15,0 0-120-15,16 102-48 31,-9-84-48-31,1 0-40 16,2 6-744-16,-1-4-1368 0,-5-4-2121 0</inkml:trace>
  <inkml:trace contextRef="#ctx0" brushRef="#br0" timeOffset="522485">7451 3142 5009 0,'0'0'1768'0,"0"0"-1368"0,0 0 224 0,0 0 232 0,0 0-55 31,0 0-241-31,0 0-312 15,111-43-248-15,-85 30-56 16,-5 1-2561-16</inkml:trace>
  <inkml:trace contextRef="#ctx0" brushRef="#br0" timeOffset="522820">7833 2869 5145 0,'0'0'2600'16,"0"0"-1456"0,0 0-407-16,0 0 295 15,0 0-360-15,0 0-336 0,0 0-264 16,0 119 32-16,4-103-56 15,-1-2-48-15,2 1-648 0,-2-4-1040 0,-3-5-4802 16</inkml:trace>
  <inkml:trace contextRef="#ctx0" brushRef="#br0" timeOffset="523048">7657 3106 5673 0,'0'0'1408'0,"0"0"-128"31,0 0 113-31,0 0-377 15,0 0-64-15,0 0-496 0,0 0-200 16,115-58-120-16,-76 40-136 16,-5 4-952-16,-7 2-4241 0</inkml:trace>
  <inkml:trace contextRef="#ctx0" brushRef="#br0" timeOffset="523413">8132 2815 5473 0,'0'0'2760'16,"0"0"-1728"-16,0 0 89 0,0 0-273 15,0 0-488-15,0 0-152 32,-1 88-200-32,1-69 0 15,8-6-8-15,-3 4-1016 0,-1-7-1513 16,-2-3-5743-16</inkml:trace>
  <inkml:trace contextRef="#ctx0" brushRef="#br0" timeOffset="523661">7909 3065 5297 0,'0'0'1864'0,"0"0"-1136"0,0 0 849 16,0 0-617-16,0 0 248 15,0 0-304 1,0 0-520-16,99-37-128 15,-68 29-136-15,11-4-120 16,-7 3-1280-16,-9 4-3145 0</inkml:trace>
  <inkml:trace contextRef="#ctx0" brushRef="#br0" timeOffset="524013">8366 2773 3000 0,'0'0'1520'0,"0"0"-671"16,0 0-417 0,0 0 552-16,0 0 528 15,0 0-407-15,0 0-177 0,0 0 184 16,18 25-240-16,-15-12-312 15,-1 4-304-15,3 0-24 16,0 3-160-16,-2 1-72 16,2 5-464-16,0-6-1280 15,-5-2-2833 1</inkml:trace>
  <inkml:trace contextRef="#ctx0" brushRef="#br0" timeOffset="524315">8215 2980 5233 0,'0'0'2880'0,"0"0"-1944"16,0 0-295-1,0 0 239-15,0 0-248 16,0 0-376-16,0 0-136 0,111-32-112 16,-84 23-8-1,-4 3-2433-15,-8 5-5136 0</inkml:trace>
  <inkml:trace contextRef="#ctx0" brushRef="#br0" timeOffset="525296">6839 3363 3576 0,'0'0'2777'0,"0"0"-1169"0,0 0-280 16,1 0-31-16,1 10-393 0,3 8-392 15,-4 2-224-15,3 2-8 16,2 0-280-16,-6 0-32 15,0 3-688-15,0-8-1544 0,0-1-3578 16</inkml:trace>
  <inkml:trace contextRef="#ctx0" brushRef="#br0" timeOffset="525535">6690 3564 4785 0,'0'0'1664'0,"0"0"-152"16,0 0-184-16,0 0-199 0,0 0-169 15,0 0-120-15,0 0-448 16,131-23-168-16,-100 12-224 15,17-8-96-15,-6 4-1800 16,-8-2-3537-16</inkml:trace>
  <inkml:trace contextRef="#ctx0" brushRef="#br0" timeOffset="525827">7146 3274 4240 0,'0'0'2841'16,"0"0"-953"-16,0 0-535 16,0 0-385-16,0 0-632 0,0 0-48 15,0 45-216-15,3-28-72 0,-2 12-64 16,1-7-696-1,-2-2-3305-15</inkml:trace>
  <inkml:trace contextRef="#ctx0" brushRef="#br0" timeOffset="526051">6986 3498 5145 0,'0'0'3128'15,"0"0"-1983"-15,0 0-537 0,0 0 16 16,0 0 416-16,0 0-536 16,0 0-304-16,0 0-200 0,143-49-144 31,-112 37-1600-31,-8 2-4914 0</inkml:trace>
  <inkml:trace contextRef="#ctx0" brushRef="#br0" timeOffset="526303">7370 3257 4424 0,'0'0'2673'0,"0"0"-1345"0,0 0 17 16,0 0 23 0,0 0-456-16,0 0-408 15,0 0-320-15,0 0-184 16,0 0-48-16,0 94-1040 0,0-78-1433 31,0-4-2896-31</inkml:trace>
  <inkml:trace contextRef="#ctx0" brushRef="#br0" timeOffset="526513">7280 3421 4400 0,'0'0'2273'0,"0"0"-1521"15,0 0 912-15,0 0-655 0,0 0-113 16,75-28-344-16,-41 14-248 16,-1 0-136-16,15-13-168 15,-14 6-1464 1,-3 3-4818-16</inkml:trace>
  <inkml:trace contextRef="#ctx0" brushRef="#br0" timeOffset="526741">7711 3148 2536 0,'0'0'2457'0,"0"0"-721"16,0 0 168-1,0 0 265 1,0 0-329-16,0 0-808 0,0 0-583 16,0 0-97-16,-7 47-344 0,6-32-8 15,-3 9-609-15,4-5-1423 0,0-5-2641 16</inkml:trace>
  <inkml:trace contextRef="#ctx0" brushRef="#br0" timeOffset="527095">7523 3370 3200 0,'0'0'2617'0,"0"0"-1113"0,0 0-408 16,0 0-344 0,0 0-351-1,0 0 23-15,0 0 368 16,47-11-408-16,-21 1-192 0,16-10-56 15,-8 4-136-15,-7 2-2289 16</inkml:trace>
  <inkml:trace contextRef="#ctx0" brushRef="#br0" timeOffset="527364">8045 3040 2472 0,'0'0'5633'15,"0"0"-4168"-15,0 0-705 16,0 0 264-16,0 0-200 0,0 76-560 16,6-56-264-16,3-4-24 15,-1 0-960-15,5-2-848 0,-4-1-1233 0,-2-6-3072 16</inkml:trace>
  <inkml:trace contextRef="#ctx0" brushRef="#br0" timeOffset="527623">7837 3259 7617 0,'0'0'2257'0,"0"0"-937"16,0 0-472-16,0 0-520 31,0 0-328-31,0 0-8 0,0 0 8 16,-4073 0 0-16,8146 0 0 15,-3936-36-832-15,-108 21-3129 0</inkml:trace>
  <inkml:trace contextRef="#ctx0" brushRef="#br0" timeOffset="527863">8284 3033 1608 0,'0'0'4745'0,"0"0"-3417"0,0 0-312 16,0 0 377-16,0 0-529 0,0 0-376 15,0 83-288-15,0-65-200 16,0 2-752-1,0-6-2177-15,0-2-5031 16</inkml:trace>
  <inkml:trace contextRef="#ctx0" brushRef="#br0" timeOffset="528284">8148 3212 2576 0,'0'0'1432'0,"0"0"-727"15,0 0 479-15,0 0-224 16,0 0-80-16,89-19-240 0,-61 10-424 15,-1 1-64-15,-4-2-96 16,4-2-56-16,-7 0-1080 0,-9 4-5201 16</inkml:trace>
  <inkml:trace contextRef="#ctx0" brushRef="#br0" timeOffset="528598">8479 2964 4368 0,'0'0'2937'15,"0"0"-1713"-15,0 0-912 0,0 0 801 16,0 0-193-16,0 0-552 0,0 0-296 15,17 112 24 1,-17-96-96 0,0 2 0-16,0-6-768 0,0 0-2177 15</inkml:trace>
  <inkml:trace contextRef="#ctx0" brushRef="#br0" timeOffset="528787">8444 3170 7241 0,'0'0'2825'0,"0"0"-1441"16,0 0-464-16,0 0-584 0,0 0-280 31,0 0-56-31,0 0-1280 0,0 0-4609 16</inkml:trace>
  <inkml:trace contextRef="#ctx0" brushRef="#br0" timeOffset="529338">7065 3568 4689 0,'0'0'2968'0,"0"0"-1296"16,0 0-455-16,0 0-513 31,0 0 88-31,0 0-152 0,42 45-312 16,-31-21-200-16,5 8-128 15,-1-7-1168-15,-7-5-2929 0</inkml:trace>
  <inkml:trace contextRef="#ctx0" brushRef="#br0" timeOffset="529555">7347 3560 5033 0,'0'0'2072'0,"0"0"-632"0,0 0-183 16,0 0-265-16,0 0-456 0,21 19-336 16,-11 0-144-16,-2 5-56 0,0-5-1256 31,0-2-3465-31</inkml:trace>
  <inkml:trace contextRef="#ctx0" brushRef="#br0" timeOffset="529718">7635 3513 3776 0,'0'0'1553'0,"0"0"-841"15,0 0 32-15,0 0 272 0,0 0-760 16,0 0-256-16,0 0-2256 0</inkml:trace>
  <inkml:trace contextRef="#ctx0" brushRef="#br0" timeOffset="529905">7898 3383 6177 0,'0'0'2088'16,"0"0"-1112"-16,0 0 177 0,0 0-209 0,0 0-456 15,0 0-416-15,42 104-72 16,-31-82-1584-16,1-8-2289 0</inkml:trace>
  <inkml:trace contextRef="#ctx0" brushRef="#br0" timeOffset="530109">8163 3310 1856 0,'0'0'5153'0,"0"0"-3865"0,0 0-151 16,0 0-417-16,0 0 320 16,0 0-680-16,0 0-216 0,44 113-144 15,-27-101-776-15,-2-4-985 31,-4-6-2367-31</inkml:trace>
  <inkml:trace contextRef="#ctx0" brushRef="#br0" timeOffset="530295">8387 3240 3088 0,'0'0'2081'16,"0"0"-809"-16,0 0-128 0,0 0 216 0,0 0-567 15,0 0-409-15,0 0-176 16,44 123-208-16,-34-105-440 0,-1-6-921 31,1-6-535-15,-5-5-2833-16</inkml:trace>
  <inkml:trace contextRef="#ctx0" brushRef="#br0" timeOffset="530468">8526 3295 5153 0,'0'0'1552'0,"0"0"-496"16,0 0 288-16,0 0-439 15,0 0-209-15,0 0-264 0,0 0-432 16,18 62-1312-16,-18-46-5722 0</inkml:trace>
  <inkml:trace contextRef="#ctx0" brushRef="#br0" timeOffset="532245">9318 2711 4256 0,'0'0'3169'0,"0"0"-176"0,0 0-601 0,0 0 161 16,0 0-361-16,0 0-911 15,0 0-545-15,-25-6-416 0,19 29-192 32,1 11-128-32,-6 9 96 15,4 4-88-15,2 0 0 0,-3 0 0 16,4-9 40-16,2-6-32 15,2-8 40-15,0-6-56 16,0-6-144-16,0-8-144 0,0-2-88 31,0-2-216-31,0 0-385 0,0-16-343 16,0-14-176-16,6-10-273 15,6-6-239-15,-1-2 152 16,-1-1 1159-16,-1 7 697 0,-1 4 56 16,-3 6 745-16,-1 8 383 15,-1 6 88 1,-3 4 96-16,0 4-351 15,0 6-225-15,0 0-24 0,0 4-224 0,0 0-72 16,0 0-32-16,0 0-160 16,0 0-56-16,0 0-32 15,0 0 8 1,5 0-200-16,4 6-24 15,3 8 8-15,5 10 16 16,4 6 144-16,2 4-16 0,1 4-32 16,2 2-31-16,-5-1-57 31,2-1 64-31,-2-2-56 0,-4-4 40 15,-2-6-8-15,-4-4-40 16,-1-6 0-16,-5-6 8 0,-4-4-16 16,1-4 8-16,-2 0 48 15,0-2 80-15,0 0 24 16,0 0-64-16,0 0-24 0,0 0-8 31,0 0-64-31,0 0 0 16,-2 0 0-16,-7 0-16 0,-3 0 8 15,-2 0 0-15,-7 0-8 0,-5 0-136 16,-1-8 80-16,-4 2-128 15,5-2-345-15,3 0 289 16,4 2 240 0,9-1 0-16,2 4-64 15,5 1 80-15,3 0 8 0,-2 0 96 16,2 2-8-16,0-4-96 15,0 0 0-15,0-4 0 16,5-4 0-16,7 0 0 16,2-1-16-1,1 0 16-15,6 1 0 0,-2-1 0 16,4 2 72-16,1-2-16 0,0 2-40 15,-1-1 48-15,-4-3-64 16,0 6-344-16,-12 3-3392 16</inkml:trace>
  <inkml:trace contextRef="#ctx0" brushRef="#br0" timeOffset="534490">10537 2884 5401 0,'0'0'5497'0,"0"0"-3665"31,0 0-656-31,0 0-63 15,0 0-281-15,0 0-512 0,0 6-176 16,0 5-136-16,0 4-8 16,3 1 8-16,0 4 144 15,5-1 0-15,-4 4 8 0,4 3 80 16,0 2 32-16,-2 8-8 31,2 4 104-31,2 8-8 0,-4 3-176 16,3 0-32-16,0 0-31 15,-1-6-121-15,2-2 8 16,0-7 64-16,-2-4-72 0,-2-2 0 15,-1-4 0-15,0-3 16 16,-3-4 136 0,-1-4 0-16,2-6 0 0,-1-3-80 15,-2-4-64-15,2-2 40 16,-2 0 48-16,0 0-96 0,0-21-688 15,0-7-2057-15,0-4-8617 0</inkml:trace>
  <inkml:trace contextRef="#ctx0" brushRef="#br0" timeOffset="535460">10597 2811 5633 0,'0'0'2136'0,"0"0"-1488"0,0 0 529 0,0 0 511 16,0 0-712-1,80-26 80-15,-49 16-111 16,11 0-313-16,0 3-152 15,5-2-40-15,3 1-208 16,2 2-40-16,1 2-120 31,-3 1 32-31,3-4-88 0,2 3 40 0,-2 0 0 0,1-2-56 0,-6-2-48 16,2 0-80-16,-1-4-80 15,-2 2-56-15,-1-2-168 32,1 0-48-32,-6 2-56 0,-4 0-217 15,-3 4-431-15,-9 2 416 16,-2 2 208-16,-10 2 16 0,2 0 160 15,-4 0-160-15,-5 0 71 16,-2 0 273-16,0 0 128 31,-4 0-8-31,0 0 80 0,0 0 304 16,0 0 969-16,0 0 223 15,0 0-600-15,0 0-160 16,0 0 153 0,-4 0-401-16,2 8-296 15,0 1-136 1,-1 6 8-16,3 5-64 15,-3 2 0-15,3 4 0 0,0 4 56 16,0 4-40 0,0 6-32-16,0 5-24 0,3 0 40 0,8 6 0 15,1 1 0-15,7 3 0 0,-3-2 24 16,0 3-16-16,-3 3-8 15,-1 1 0-15,-3-2-32 0,-2 0-280 16,-1-4-168-16,-1-6 88 16,3-6 215-1,-6-5 169-15,7-12 8 0,-7-5-56 0,3-5-16 31,0-9 64-31,-5-2 0 0,0-4 0 16,0 0 0-16,0-6-72 16,0-13-464-16,-5 1-3617 0</inkml:trace>
  <inkml:trace contextRef="#ctx0" brushRef="#br0" timeOffset="536007">10732 3832 4737 0,'0'0'1672'0,"0"0"-792"0,0 0 704 16,0 0 17-16,0 0-313 31,0 0 24-16,128-14-335-15,-81 4-17 0,4-2-8 0,12 0 32 16,5-4-88-16,10 0-56 16,2 0-359-16,1-2-161 0,2-2 24 15,-4-1-96 1,0 2-104-16,-6-4-16 15,-7 1-24-15,-7 3-16 16,-15 2-88-16,-10 2 0 0,-13 4-288 16,-13-5-304-16,-8 6-841 15,0 0-1559-15</inkml:trace>
  <inkml:trace contextRef="#ctx0" brushRef="#br0" timeOffset="536578">10605 3291 5265 0,'0'0'2944'0,"0"0"-1359"16,0 0 263-16,0 0 136 0,0 0-495 16,84-51-377-1,-37 32-288 1,12-2-24-16,11 1-168 0,2 3-207 15,3-2-281 1,-3 2 24-16,-1 2-40 16,-1 0-120-1,-4 0 56-15,2 1-24 0,-5 2-32 0,-8 0-8 16,-2 1 0-16,-11 6 0 15,-8 1 0-15,-10 0 8 0,-3 2 48 16,-8 0-56-16,-5 2-224 16,-3-2-633-16,-5 2-959 0,0-2-1185 15,-13 2-6249-15</inkml:trace>
  <inkml:trace contextRef="#ctx0" brushRef="#br0" timeOffset="536982">10656 3477 6793 0,'0'0'2512'15,"0"0"-1759"-15,0 0 839 0,0 0-208 16,0 0 1 0,162-28-305-16,-94 10-136 15,14-6-120-15,4-2 40 16,7-4-296-16,1 0-255 0,-4 2-137 15,-4 2-168-15,-10 7 144 16,-8 4-152-16,-12 5 8 0,-9 3-8 31,-11 1 0-31,-7 2 0 16,-16 0-416-1,-13 1-617-15,0 1-751 0,-18 2-3521 0</inkml:trace>
  <inkml:trace contextRef="#ctx0" brushRef="#br0" timeOffset="537551">10868 2867 184 0,'0'0'8569'16,"0"0"-6216"-16,0 0-1225 0,0 0 48 15,5 0-463-15,1 6-593 16,10 15 56-16,-3 7 136 15,8 12 312-15,0 10-48 0,5 12-16 32,-2 10-112-32,1 7-72 15,-3 0-128-15,2-2-16 0,-7-9-48 16,-3-14-72-16,-1-14-8 15,-3-10-104-15,-1-11 0 0,-5-8 8 16,-1-3 40 0,-3-4-48-1,0-4 128-15,0 0 112 16,0 0 1-16,0 0-81 0,0 0-48 15,0 0-112-15,0 0-184 0,0 0-1001 16,0 0-1927-16,0 0-5554 0</inkml:trace>
  <inkml:trace contextRef="#ctx0" brushRef="#br0" timeOffset="538164">11243 2749 4793 0,'0'0'2536'16,"0"0"-768"-16,0 0 353 15,0 0-217-15,0 0-407 0,35 113-513 16,-19-63-304-16,4 9-184 15,1 8-16-15,1 7-176 16,-1 0-40-16,2 1-120 16,-2-7-144-16,-3-10 96 15,-4-10-40-15,1-12 64 16,-7-5 24-16,-2-12-24 15,-1-3-64-15,0-4 40 0,-2-6-48 16,0 3 1-16,-1-5-41 16,-2-1 56-1,0-1-56-15,3 0 0 16,-3-2-8-16,0 0 0 0,7-7-569 15,-4-16-1127-15,2-7-3537 16</inkml:trace>
  <inkml:trace contextRef="#ctx0" brushRef="#br0" timeOffset="538908">12310 2879 10586 0,'0'0'3080'0,"0"0"-1599"15,0 0-273-15,0 0-232 0,0 0 80 16,0 0-511-16,42 120-129 16,-31-75-16-16,1-1-112 15,-3-3-88-15,1-4-40 16,-5-6-80-16,1-5-24 15,-2-9-40 1,-3-4 40-16,-1-5-56 0,3-4 0 0,-3-2-96 16,0-2-432-16,0 0-400 15,0-12-1121-15,0-5-5016 16</inkml:trace>
  <inkml:trace contextRef="#ctx0" brushRef="#br0" timeOffset="539689">12363 2822 5641 0,'0'0'4985'0,"0"0"-2969"15,0 0-55-15,0 0-185 0,0 0-704 16,0 0-704-16,0 0 256 15,73-21-79-15,-45 16-161 16,1 1-160-16,0 4-72 16,-5 0-56-16,-3 0 24 15,-3 4-64 1,-2 7 8-16,-8 4 8 0,-2 0 80 0,-4 4 16 15,-2-4 24 1,0 4-88-16,0-2-56 0,0 0 40 0,-11-2-80 31,-2 2 0-31,-7-4-8 16,-1 2-56-16,0-1-88 0,-1-4 144 15,1-2-48-15,6-4 48 16,4-2-8-16,4-2 8 16,4 0-48-16,3 0 32 15,0 0-40 1,0 0 8-16,0 0-32 15,0 0-104-15,0 0-8 0,0 0 56 32,12 0 80-32,2-6 48 15,5 2 8-15,-2 0 0 0,4 0-8 16,3 1 0-16,-2 1 8 15,-2 2 0-15,2 0-8 0,-5 0 0 16,0 0-8-16,-1 0-24 16,-4 7 40-16,-4 1 8 0,-2 0-8 15,2 0 8-15,-6 4 0 16,-2 2 8-16,0 4 40 15,0 2 56-15,0 4-104 16,-5 2-8-16,-3-4 0 16,-3 1 0-16,-1-6 0 15,0 2 0-15,-3-4 0 0,0 0 0 16,-1 0 0-16,2 0 8 15,-1-5-8 1,4-3 8 0,3-1-8-16,0-6 0 0,0 0-24 15,-4 0-576-15,4-13-1233 0,-3-1-6240 16</inkml:trace>
  <inkml:trace contextRef="#ctx0" brushRef="#br0" timeOffset="585038">7351 2054 1792 0,'0'0'1752'0,"0"0"-559"16,0 0-617-16,-15 0 336 0,9 0-256 15,2 0 232-15,0 0-216 16,2 0 200 0,-1-2-191-1,-1 2 7-15,1 0-8 0,3 0-48 16,0 0-136-16,0-2-96 15,0 2-56-15,0 0-48 0,0 0-120 0,0-3-40 16,0 3 89-16,0 0 55 31,0 0 56-31,0 0 64 16,0 0 24-16,0-2-40 0,0 2-56 15,0 0-120-15,0 0-16 16,0-2-96-16,0 2-96 16,0 0-8-16,7-4-40 0,6 2 40 31,8-4 8-31,6-1 48 0,-1-2 80 15,3-1 16 1,0 0 104-16,-3 0-80 0,0 2-96 0,-5 4 16 16,1 0-72-16,-2 0-8 15,-6 2-8-15,-1 2 48 31,-2 0 0-31,-4-2-40 0,-2 2 8 16,-4 0-8-16,3 0 8 16,-4 0 88-16,0 0 16 0,0 0 56 15,0 0 200-15,0 0 265 16,-5 0 87-16,-18 0-216 15,-3 0-400 1,-6 4-48-16,-2 4-64 0,0 2-64 16,2 1 48-16,6-4 8 15,0 1 8 1,5-4-8-16,0 3-56 0,7-5 64 0,1 0-64 15,5 0 56 1,1-2-56-16,7 0 64 16,0 0-72-16,0 0-8 0,0 0-72 15,0 0 32-15,0 0-48 16,0 0-8-16,0 0-56 0,12 0 120 15,5 0 64-15,6-6 0 32,6-7 32-32,2 0 8 0,4-6 0 15,1 2 8-15,-2 0 0 16,-4 2 0-16,-1 0-8 0,-4 3 8 15,-4 4 0-15,-10 2 0 16,-5 4 0-16,-4 2 8 31,1 0 80-31,-3-2-80 0,0-4-8 16,0 0-617-16,0-3-3375 0</inkml:trace>
  <inkml:trace contextRef="#ctx0" brushRef="#br0" timeOffset="592362">8027 2054 1696 0,'0'0'2288'0,"0"-2"-719"0,0 0 167 16,0 2 553-1,0 0-193-15,0 0-384 0,0 0-327 0,0-3-49 31,0 3 16-31,0 0-384 16,0 0-367-16,0 0-217 0,0 0-256 16,0 0-128-16,0 0-448 15,0 0-2457-15,0 0-9114 16</inkml:trace>
  <inkml:trace contextRef="#ctx0" brushRef="#br0" timeOffset="593112">8131 1994 6953 0,'0'0'2961'31,"0"0"-1369"-31,0 0 440 0,0 0 9 16,0 0-649-16,0 0-576 16,0 0-528-16,0 0-280 15,-4 39-8-15,4-7 104 0,0 4 48 0,8 5-32 16,1-1 0-1,2 0-64 1,-3-4 81-16,2-2-65 0,-4-6-8 16,1-8-56-1,-3-3 0-15,1-6 0 0,-5-3 40 16,2-4-40-16,-2 2 48 0,3-1-48 15,-3 0 0 1,2 3-8-16,-1 0 0 16,3 1 0-16,0-3 0 0,-2-3 8 15,0-1-8 1,-2 0 0-16,0-2 0 0,0 0-72 15,0 0-401-15,0-15-783 0,0-8-1872 32,-8 1-7443-32</inkml:trace>
  <inkml:trace contextRef="#ctx0" brushRef="#br0" timeOffset="593523">8098 2342 8105 0,'0'0'3961'0,"0"0"-3257"16,0 0 176-16,0 0 361 16,0 0-537-16,0 0-336 0,29 36 16 15,-12-14-56 1,0 1-56-1,3-2-96-15,1-1-80 0,-4-3 32 0,-4-5 16 16,-1-3 8-16,-1-3-72 16,-5 1 24-16,-2-5-56 15,-3-2 16-15,-1 0 136 0,0 0 224 31,0 0 73-31,0 0 7 16,0 0-104-16,0 0 8 0,2-6-88 16,4-12-128-16,4-12-192 15,3-33-384-15,-3 7-1128 0,-2 7-5122 16</inkml:trace>
  <inkml:trace contextRef="#ctx0" brushRef="#br0" timeOffset="594198">8124 1933 5217 0,'0'0'2776'0,"0"0"-1480"0,0 0 121 31,0 0-97-31,0 0-304 15,0 0 41-15,0 0-425 0,-27 136-112 16,11-106 32-16,3-3-416 16,1-7 200-16,4-6-184 0,3-9-8 15,-1-3-40-15,1-2-8 31,5 0-96-31,-5-19-120 16,5-11-696-16,0-6-360 0,0-3-281 16,7-1 313-1,7 4 464-15,1 6 144 0,-1 6 360 0,-2 4 176 0,-4 8 72 16,0 4 128-1,-5 4 80 1,-1 4 56-16,1 0 104 16,0 0 120-16,5 0-96 0,0 0-64 15,7 0 545-15,-1 6-305 16,6 6 56-16,1 4-264 0,3 4-296 15,11 20-136 1,-4-4-384-16,-8-2-4217 16</inkml:trace>
  <inkml:trace contextRef="#ctx0" brushRef="#br0" timeOffset="614413">14146 2667 10266 0,'0'0'3873'0,"0"0"-3001"0,0 0-48 31,0 0 136-31,-11 78-216 16,11-35 48-16,0 6-448 16,0 6 57-16,0 3-41 0,0-4 104 15,6-2-96-15,1-8-120 16,-1-10-80-16,-1-5-16 0,0-10-40 15,-3-4-8 17,-2-10-96-32,0-1 0 0,0-2-8 15,0-2-80 1,0 0-920-16,-8-2-2065 0,-2-11-9017 15</inkml:trace>
  <inkml:trace contextRef="#ctx0" brushRef="#br0" timeOffset="615089">14175 2641 7057 0,'0'0'4457'0,"0"0"-2737"16,0 0 89-16,0 0-273 0,0 0-272 31,0 0-712-31,-6-12-384 15,20 8 33-15,11-2-49 0,9 2 40 16,8 0 0-16,8 0 8 16,0 2-72-16,1 0-40 0,1-1-80 15,-4 3 40-15,-1-2-48 16,2-1 8-1,-6-1 8-15,6 0-16 16,-7-4-8-16,3 2 0 16,-5-1-120-16,-2 2 8 0,-9 3-96 0,-7 2-80 31,-4 0-57-31,-8 0-7 0,-2 0 128 15,-7 0 80-15,-1 0 96 16,0 0 56-16,0 0 0 16,0 0 80-16,0 0 64 15,0 0-72-15,0 4-16 0,0 6 16 16,0 6-16-1,0 4 64-15,0 8 128 16,0 6-47-16,0 8-65 16,0 7-88-16,0 0 8 15,0 4-40-15,4-8 32 0,2-4 32 16,-4-9-80-16,4-8 0 31,5-8 0-31,-6-5-8 0,5-4-64 16,-4-7-785-16,-1 0-1727 15,-5-4-4314-15</inkml:trace>
  <inkml:trace contextRef="#ctx0" brushRef="#br0" timeOffset="615911">14225 3253 6009 0,'0'0'3232'0,"0"0"-1879"31,0 0-705-31,0 0 504 0,0 0 208 16,0 0-431 0,0 0 55-16,92 0-248 0,-61 0-144 0,5-2 64 15,9-1-48-15,2-1-160 16,1 0-167-16,5-2-17 31,-6 1-64-31,2-1-104 0,-7 2-16 16,-4-3-64-16,1 5-8 0,-5-2 40 15,-5 4-40-15,-3-2-8 0,-2 2 8 16,-6 0 0-16,-2 0-8 15,-3 0 0 1,-8 0 0 0,1 0 0-16,-1 0 8 0,-3 0 0 15,-2 0 0-15,0 0 40 0,0 0 16 16,0 0-8-16,0 0 48 0,0 0 40 15,0 0-48-15,0 0 0 32,0 0-32-32,0 0-16 15,0 0-48-15,0 0-56 0,5 0-64 16,0 0-184-16,3 0 112 0,3 0 72 15,0-4-128 1,1 1 24-16,-1-1 88 0,-6 0 40 31,-2-1 24-31,0 1 72 0,-3 0 8 16,0 0 0-16,0 2 64 15,0 2 136-15,0-2-96 0,0 2-24 16,0 0-80-16,0 0 40 16,0 0 56-16,0-2 136 31,0-1 112-31,0-4-32 0,0-7-248 15,-5-24-72-15,-3 4-760 0,-6-3-3353 16</inkml:trace>
  <inkml:trace contextRef="#ctx0" brushRef="#br0" timeOffset="616656">14429 2071 4905 0,'0'0'2472'0,"0"0"-624"0,0 0-319 15,0 0-457-15,0 0-432 16,0 4-464 0,0 9 56-16,0 4 688 15,5 7-199-15,-4 10-41 16,4 11-64-16,0 7-24 0,-2 6-288 15,5 0 96-15,-6-2-200 16,3-7-40 0,-4-11-80-16,3-8 48 0,-3-13-80 0,-1-4 48 15,2-7-16-15,-2-2 96 31,0-4 184-31,0 0-7 0,0 0-89 16,0 0-136-16,0-4-128 31,0-15-833-31,0 0-4432 16</inkml:trace>
  <inkml:trace contextRef="#ctx0" brushRef="#br0" timeOffset="617185">14607 2052 4152 0,'0'0'3257'0,"0"0"-1441"16,0 0-599-16,0 0 95 0,0 0-104 15,0 0-600-15,0 108-264 16,0-67-103-16,4 4 87 0,1 1 32 15,2-2-128-15,1-4-32 0,-5-4 8 16,2-4 80-16,0-6 40 16,-4-5-136-16,1-6 8 0,1-2-48 15,-3-5 8 1,2-5-80-1,-2 1 0-15,0-2-8 0,0-2-64 16,0 0-8-16,0 0-728 16,0 0-2393-16,0 0-7769 15</inkml:trace>
  <inkml:trace contextRef="#ctx0" brushRef="#br0" timeOffset="618093">14569 3238 1384 0,'0'0'3072'15,"0"0"-1687"1,0 0-9-16,0 0 857 16,0 0-505-16,0 0-760 0,0 0-288 15,0 0-80-15,0 0-128 16,0 2 177-16,0 17 159 0,0 5-184 15,0 6-232 1,0 4-16 0,0 8-24-16,0 10-88 0,0 5-32 0,0 7-120 15,0-2-48-15,0-2-16 16,0-5-40-16,0-8 0 15,0-9-8-15,0-10 8 0,0-8 0 32,0-8 40-32,0-8-40 15,0-2 0-15,0-2 64 0,0 0 80 16,0 0 8-16,0 0-160 15,0-30-432-15,5 2-2040 0,-2 0-3513 16</inkml:trace>
  <inkml:trace contextRef="#ctx0" brushRef="#br0" timeOffset="618696">14747 3214 2864 0,'0'0'2185'31,"0"0"-705"-31,0 0 448 16,0 0-223-16,0 0-233 0,0 0-328 15,3 126-120-15,-3-89-279 16,0 5-113-1,0 5-216-15,0 4-104 0,0 5-112 0,0-1-72 47,0-1 32-47,0-4-16 16,7-6-64-16,1-6 8 0,0-8-88 15,-2-5 8-15,-2-10 40 0,0-5-40 16,0-3-8-16,-4-4 0 16,0-3 56-16,0 0 16 15,0 0 192-15,0 0 40 0,0-14-304 16,-4-7-1104-16,-4-2-6130 0</inkml:trace>
  <inkml:trace contextRef="#ctx0" brushRef="#br0" timeOffset="628403">14434 3016 8873 0,'0'2'3961'0,"0"-2"-3297"16,0 0 153-16,0 2 551 16,0-2-384-16,0 0-488 0,0 0-280 15,0 0-144-15,0 0-72 16,0 0-512-16,0 0-1736 0,0-8-6170 0</inkml:trace>
  <inkml:trace contextRef="#ctx0" brushRef="#br0" timeOffset="628908">14603 2998 2864 0,'0'0'6810'0,"0"0"-5282"0,0 0-840 15,0 0 1128-15,0 0-103 16,0 0-849-1,0 0-480-15,0 0-160 16,0 3-224-16,0-3-488 0,0 0-1232 16,0 0-3337-16</inkml:trace>
  <inkml:trace contextRef="#ctx0" brushRef="#br0" timeOffset="629176">14603 2998 5753 0,'125'0'4801'0,"-125"0"-3553"0,0 0-776 15,0 0-304-15,0 0-168 0,0 1-1000 16,1 1-2961-16</inkml:trace>
  <inkml:trace contextRef="#ctx0" brushRef="#br0" timeOffset="629743">14532 3048 5049 0,'0'0'2904'0,"0"0"-1888"16,0 0-487-1,0 0-17-15,0 0-496 0,0 0-16 0,0 0-1449 32,8 24-1399-32</inkml:trace>
  <inkml:trace contextRef="#ctx0" brushRef="#br0" timeOffset="629959">14532 3048 5553 0,'75'46'2248'0,"-71"-46"-1648"15,-4 0-448-15,0 0-152 0,5 0-424 16,0 0-720-16,-2 0-2825 0</inkml:trace>
  <inkml:trace contextRef="#ctx0" brushRef="#br0" timeOffset="633917">14410 3008 1216 0,'0'0'1512'0,"0"0"-496"31,0 0 105-31,0 0-49 16,0 0 392-16,0 0 40 0,0 0-111 15,0 0-201-15,0 0-176 16,0 0-144-16,0 0-264 0,0 0-223 15,0 0-257-15,0 0-128 32,0 6-16-32,0 2 16 15,3 3 256-15,2 2 32 0,1-1 64 16,-3 2-48-16,2 0-40 15,-2 0-64-15,1 2-16 16,-3-1-96-16,-1-4-16 0,0-1-56 16,3-1 32-1,-3-5 8-15,0-3-56 16,0-1-24-16,0 0-680 0,0-10-1249 15,0-4-5968-15</inkml:trace>
  <inkml:trace contextRef="#ctx0" brushRef="#br0" timeOffset="634657">14463 2964 3808 0,'0'0'1985'0,"0"0"-1025"0,0 0 688 16,0 0 33-16,0 0-449 0,5 0-304 15,-2 0 88-15,3 0-127 16,4 0-449-16,3 0-40 15,3 0-48-15,7 0-40 16,-2 0-88 0,8 0-136-16,-2 0-8 0,2 0-72 15,0 1 8-15,-3 3-8 31,0-2 8-31,-5 3-8 0,-3-1-8 0,-2 0 8 16,-3 0-8-16,0 0 8 16,-5 0-8-16,-2-1 0 15,-1-1-120-15,-2 3 0 16,2-3 56-16,-2 0 0 0,-3-2-64 15,0 2 56-15,0-2 24 16,0 0 48-16,0 2 64 0,0-2-16 31,0 2 16-31,0-2-16 16,-3 2 0-16,-2 0-40 0,5 0-8 15,-3 2 0-15,0 3 0 16,3 2-56-16,0 5 56 16,0 0 0-16,0 0-8 0,0 2 8 31,0-2 0-31,0-4 0 15,0-1 0-15,0-4 0 0,0-3 8 16,0 0-8-16,0-2-384 0,-2 0-1377 16,-7 0-4544-16</inkml:trace>
  <inkml:trace contextRef="#ctx0" brushRef="#br0" timeOffset="635353">14565 3090 72 0,'0'0'4096'0,"0"0"-2719"0,0 0-545 16,0 0 112-16,0 0-160 15,0 0 320 1,0 0 193-16,35 0-545 15,-16 0 152-15,1-2 88 16,-2-2-288-16,1 2-335 16,2-2-97-16,-3 2-112 0,-4 0-88 15,2 0 8-15,-4 2-72 0,-4 0 56 31,0 0-64-31,-5 0-224 16,-3 0-1393-16,0-2-2504 16,0 2-2632-16</inkml:trace>
  <inkml:trace contextRef="#ctx0" brushRef="#br0" timeOffset="635673">14535 3127 4352 0,'0'0'2697'15,"0"0"-1449"-15,0 0-328 0,0 0 17 16,0 0-233-16,0 0 352 0,0 0-400 15,47 0-216-15,-22-3-8 16,2 1-176 0,0 2-8-16,-1 0-95 15,3-2-81-15,-4 2 8 16,-1 0-72-16,-2-2 64 0,-9 0-72 15,-1 2-56-15,-6 0-481 16,-6-2-815-16,0 0-1296 0,0 0-2281 16</inkml:trace>
  <inkml:trace contextRef="#ctx0" brushRef="#br0" timeOffset="636005">14582 2980 4456 0,'0'0'2145'0,"0"0"-1393"16,0 0 520-16,0 0 57 0,0 0-201 15,0 0-432-15,0 0-136 0,18 98-168 16,-13-72-168-1,1-1-72-15,-1-6-40 16,2-1-64 0,-6-6-40-16,6-1-8 0,-7-7-48 15,0-4-616-15,0 0-968 0,0 0-3321 16</inkml:trace>
  <inkml:trace contextRef="#ctx0" brushRef="#br0" timeOffset="636274">14684 2950 2984 0,'0'0'2465'0,"0"0"-1385"0,0 0-144 0,0 0 464 16,0 0 17-16,0 0-225 0,0 0-304 16,0 0-496-1,16 104-192-15,-11-76-128 16,-2-2-72-16,-1 8-40 15,-2-8-1400-15,0-5-3537 16</inkml:trace>
  <inkml:trace contextRef="#ctx0" brushRef="#br0" timeOffset="647566">14166 3270 4689 0,'0'0'2120'16,"0"0"-1120"-16,0 0 713 0,0 0 239 16,0 0-304-16,0 6-351 15,0-4-273-15,0 3-248 32,-5-3-312-32,2 2-40 0,-2-2 80 15,-2 0-168-15,2 2-64 16,-1-1-112-16,-4 1-40 0,2 2-40 15,-5 3 16-15,-3-1-47 16,-2-1 47-16,-3 4 32 31,-1-1 32-31,-1 0 96 0,-4 0-88 0,-1 0-48 16,2 2 8-16,-3 0 112 15,0 0-88-15,-1 2-88 0,-3 2-64 16,1 1 16-16,-2 0-8 16,-6 3 8-16,-2 0-16 15,-5 0 64-15,-5 3-56 16,-3-1 112-1,-3-1 96-15,0 2 112 0,5-3-136 16,-4-1 16-16,10 0 0 0,5-6 120 16,2 2-64-16,4-3-88 31,6-3-56-31,1 4 176 15,0-1-224-15,0 2 72 0,-2 0-144 16,3 4 0-16,-2-2 8 0,-4 0-8 16,6-2 8-16,-6 0 8 15,4-2 32-15,-7 3-48 31,1-6 0-15,1 3 24-16,-3-1-24 0,0 0 8 0,1 1 0 16,-2 3-8-16,0 0 0 0,-3 4 0 15,-3 1-8-15,-2 3-16 16,2 0-24-16,-4 1-24 31,3 0 64-31,0-1 8 0,4 0-16 16,2-3 16-16,0 0-8 15,4-4 8-15,2 1 0 0,-3-6 0 0,1 3 48 16,-1-2-40-1,-3 0-8 1,-5-2 0-16,3 2 0 16,-7-2 0-16,2-2 0 0,5-1 0 31,2-1 40-31,0-3-40 0,-1 3 0 0,-1 0 0 15,-1 1-8-15,-4 1 16 0,0-1-8 0,3 3 8 32,-2 1 0-32,0-1 32 15,0-1-40-15,2 4 0 0,2-3-8 16,-2-1 8-1,-4 2 0-15,1-1 8 0,-1-1-8 0,-6 2 0 32,-1 1 0-32,1 2-8 15,-5 0 8-15,4 4-8 0,-1 0-64 16,3 2 72-16,-1 3 8 15,3-4 0-15,-1 3 0 16,4 1 0-16,-1-2 0 0,-1-1-8 16,0 1 8-16,0-6-8 31,0 2 56-31,1-6-56 0,1 1 8 15,4 1-8-15,2-4 8 16,2 2 0-16,1-1 40 16,4-2-32-16,4-1 32 0,4 2-40 15,4 1-8-15,4 0 0 16,-1 0 0-1,2 2-8-15,-1-1 0 0,1 2 0 16,1-1 0-16,-1 0 8 16,-2 0-40-16,1 2 40 15,-4-2 0-15,1 0 8 16,-2 2 0-16,-2 0-8 15,-5 3 8-15,0 0-8 16,-9 2 8-16,3 0-8 0,-4 3 0 16,0 3-64-16,-5-3 64 15,4-1-64-15,0-2 128 16,2-6-40-16,3 0-24 0,-2-5 8 31,0-3-8-31,2-1 72 0,-2 1-72 16,-3-3 72-16,2-2-72 15,-4 2 145-15,-1 0-49 16,-3 0-48-16,-1 0 72 0,-1 0-64 15,-3-2 32-15,-2 2-32 32,-6-2-40-32,1 2-8 0,-5 2 40 15,1 0-40-15,-6 4 40 16,-6 0-48-16,-6 6 8 15,-8 6-8-15,-25 6-8 0,-22 10 8 16,-22 2-64-16,-4 0 64 31,15-10 56-31,14-4-56 0,16-5-56 0,-3-2 56 16,-4 4 8-16,-2 1-8 15,-1-1-56-15,25-2 0 16,16-6 56-16,22-2 8 0,5-5 8 16,-4 0 104-1,-12 0-72 1,-5 0-48-16,8-4 0 0,5-2 16 15,7 0-8-15,3 0 0 0,5 0-8 16,3-5 0-16,6 0 48 16,2-3-40-16,2 2-8 0,1 2 8 31,8 2-8-31,2 0 8 15,0 2-8-15,5 0 8 16,4 0-8-16,1 0 0 0,0 0 8 16,3 0-8-16,1 0 0 0,-1 0 8 15,3 0-8-15,0 0 0 31,2 0-8-31,1 0 8 0,4 0 8 16,-4 0-8-16,0 0 0 16,-4 0 0-16,-1 0-96 15,-3 0 32-15,-3 0 56 0,-4 0-56 16,-3 0 56-16,-1 0 0 31,0 0 8-31,-2 0-8 0,2 0 8 16,2 0 0-16,-2 0-16 15,4 0 16 1,0 0-16-16,2 0 8 0,0 0 0 0,4 0 8 0,1 0-8 15,4 0 0 1,-4 0 0 0,5 0 8-16,2-3-8 0,-7-1-80 15,5 3 80-15,-3-1-136 16,-2 0 48-16,0 0 8 15,1-2-9-15,-1 2 97 0,-2-2-48 0,3 0 40 32,-4 0-56-32,1-1-8 15,-2 1-56-15,-1 1 8 0,-1 1-24 16,0 2-104-16,-4-2 128 15,2 2 24-15,2 0 0 16,-2 0 96-16,5 0-16 0,-1-2 16 31,-1 2-8-31,0 0 8 0,-1 0 8 16,-5 0-8-16,2 0 0 15,-4 0-8-15,2 0-88 16,5 0 8-16,-2 0 32 0,10 2-8 16,-4 2 64-1,9-2-64 1,1-1 64-16,4-1 0 15,-1 2 0-15,3-2 16 0,-3 0-8 16,2 0 0-16,2 0 0 16,-2 0 64-16,0 0 48 0,1 0-40 15,-1 0-80-15,1 0 0 16,0 0 0-1,0 0 0-15,4 0-8 16,0 0 8-16,0 0 0 0,0 0-48 16,0 0 0-16,0 0 48 15,0 0 0-15,-3-2 0 0,0-3 56 16,0-1 32-1,-5-4-88 1,0-4-8-16,-4-5 8 0,1-2-16 16,3-7 8-16,-3-4 0 0,-4-4-64 15,4-5 64-15,-4-1 0 16,2-2 0-16,-3 0 0 0,0 2-40 47,1 4 0-47,1 1 40 15,-1 3 8-15,2 4-48 16,1 4 48-16,-1 5-96 0,0-2-72 15,1 3 64-15,-4 2-128 0,2-2-328 16,-1 1 344-16,7 2 16 16,-3 2 120-16,3 4 32 15,0 1 48-15,4 4 0 0,1 1 0 16,2 3 8-16,1 2-8 15,-4 0 0-15,4 0 0 0,0 0-72 16,0 0 56-16,0 0-32 31,0 13-16-31,0 3 16 0,0 10 48 31,0 8 136-31,0 4-48 0,-1 2 88 0,-1-2-128 0,-3-2 8 16,4-6-40-16,1-3 40 0,-2-9-48 16,2-6 56-1,-3-5-64 1,3-3 8-16,0-4 8 15,0 0 88-15,0 0 8 0,0 0 24 0,0 0-24 16,-3 0-40-16,1-9 8 16,0-10-80-16,1-2-128 0,1-7-8 31,0-4 0-31,0-2-24 15,0 2 16-15,0 3 32 0,0 1 32 16,1 6 72-16,3 2 16 16,-1 4-8-16,0 1 0 15,-1 4 0-15,1 1-16 0,2-3 8 31,0 2 0-31,1-4-64 16,4 6 64-16,-2-1-64 0,-3 4 64 16,1-1-40-16,-1 5 0 15,-2 0 32 1,0 2-48-16,-3 0 16 0,2 0-48 0,1 0 32 15,-1 0-16-15,4 0 32 32,4 7 48-32,-2 1 0 0,5 2 120 15,-2-1-8-15,4 2 40 0,-1-3-80 16,-1 1 0-16,8 2-72 15,18 10 0-15,-7 0-856 16,-3-3-3393 0</inkml:trace>
  <inkml:trace contextRef="#ctx0" brushRef="#br0" timeOffset="670539">15516 3736 9898 0,'0'0'2912'0,"0"0"-1824"0,0 1 353 31,0-1 127-31,0 2-240 15,0 0-551-15,0 1-145 0,0 1-160 16,0 6-16-16,-7 1-88 16,-1 8-56-16,-3-1-64 0,-2 4 16 15,0 0-192-15,2-2 48 31,-4 0-48-15,2 0 0-16,-1-1 0 0,-1-2-16 0,-1 0 24 16,2 0-8-16,-6 0-56 15,1 0 112-15,-5 4-56 0,-2-3 24 16,-5 0-80-16,2 0 80 31,-3-3-48-31,-1 2 24 16,1-3-8-16,-2-2-56 0,3 2-8 15,-2-4 8-15,-1 2 40 0,1-2 32 16,-1 0-64-16,1-2-8 0,0-2 80 15,-4-2-88 1,2 2 56 0,-1-2-48-16,1 1 56 0,4-2-64 15,0-1 8-15,0 2 0 16,4-2 0-16,0 0 1 15,1-2 23-15,-3 0-32 0,1 0 0 16,1 0 0 0,-4 0 0-16,-1-4 0 15,-1-3-8-15,-2-4 8 0,4 3 0 16,2 0 0-1,5 0 16 1,1 2-16-16,6 0 8 0,0 0-8 16,3 0-8-16,-1-2 8 15,2 0 0-15,-3 0 8 0,2-4-8 16,-2-4 0-16,-4-7-8 15,-4-1-8-15,1-5-41 16,-4-4-15-16,3-1 56 0,1-2-40 16,0 2-32-16,4 2 8 31,1 0 0-31,2 0 16 0,3 0 56 15,2-2-40-15,3-2-48 16,-2-1 88-16,4-3-56 31,-4-1 8-31,4-4 48 0,2 1-104 0,-4-2 56 16,5 0 8-16,-5 2 40 15,6 2 8-15,-6 0-8 16,-1 4 16 0,1-1 0-16,-1 5 0 15,1 4-8-15,-3 0 8 16,5 0 0-16,-4 2-8 0,3 1 0 15,3 0 0-15,-3-1-32 0,4 2 32 16,-2-2 48-16,0 2-48 0,0-1 8 16,1 3-8-16,0-1 0 15,-1 1 8 1,1-3-8-16,0-1 0 0,4-4-8 0,0 0 8 15,0-6 0-15,0 0-64 16,7-2 56 0,6-2-8-16,0-1 8 15,4 3-40-15,-4 2 40 16,4 2-40-16,-5 2 48 0,3 4 0 15,-4 0 0-15,-1 0 8 32,0 2 0-32,1-4-8 0,-3 0 8 15,3-2-8-15,4 2 16 16,-2 0-16-16,3 2 0 15,-3 0 0-15,3 1 0 0,-3 3 0 16,1 4 0-16,1 0-8 31,-2 4 8-31,0 2-8 0,0 2 16 16,-2-3-8-16,4 4 0 15,1-4 0 1,0 0 0-16,5-2 0 16,3 2-8-16,0 0-56 0,5 4-8 15,2 0 0-15,3 4 8 16,2-1 56-16,-3 1 8 15,3 3 0-15,-5 0 0 0,1 3 0 0,-5 1 8 16,-4 0-8-16,1 0 0 16,-1 2-16-16,-1 0 8 0,6 0-8 31,-2 0 8-31,4 0-64 15,4 0 64 1,-1 4-40-16,-1 3 40 0,2 3-24 0,-5 3 32 16,0-2 8-16,-3 1 0 0,-2 1 40 15,-1-2-48-15,-1 4 0 31,1-2 0-31,1 2 0 16,-4-1 8-16,2 0-8 16,1 2 0-16,1 0 0 0,2 0 48 15,-2 2-48-15,0-2 16 0,0 2-16 16,-4-2 0-16,2 0 48 31,-5 0 24-31,-4 2-24 16,3-2-40-16,-3 4 64 0,-2-1 48 15,3 0-16 1,-2 1-32-16,2 1 24 0,2-2-48 0,-4 4 16 0,1-1-56 15,-2-1 8 1,-3 4-16 0,2-1 88-16,-2 2-88 15,3-2 8-15,-4-2 56 0,-1-2-56 16,0 2 80-16,3-2-40 15,-3-2 24-15,2 3 16 0,-3-2-80 0,1 1 0 32,2 1 48-32,1 0-48 15,-1 2 40-15,1 1-48 16,-1-3 48-16,0 3-32 0,1 1-8 15,-3-3 0-15,2-3 57 16,-3 4-65-16,3-3 0 0,-2 0 8 31,-2 2-8-31,1 0-8 16,-1 5 8-16,-2 1 56 0,1 2-8 15,-1 0-48-15,-2 0 8 16,0 0 0-16,0-3 80 0,0 1-88 16,0 1 8-1,0-3-8 1,0-2-8-16,0 0 8 15,0 0 0-15,0 0 8 0,0 0-8 16,0 0 0-16,0 1-8 16,0-4 8-16,0 3 0 0,0-1 8 15,0-4-8-15,0 0 8 16,0-3 0-1,0 0-8-15,0-2 0 16,0 0-8-16,0 2 8 0,0 0 0 16,0 4 0-16,0 0-8 15,0 0 8-15,0 2-8 0,0-2 8 16,0 0 8-1,0-1-8-15,0-6 0 16,0-1-8-16,0 1 0 16,0-6-8-16,0 3 8 0,0-1 8 15,0 0-8-15,0-1 8 16,0 3-8-16,0-1 16 0,0-3-8 31,0 4 0-15,0-1 0-16,0-1-8 0,0-1 8 0,3-1 0 15,-3-3-8-15,2-2-40 16,-2 0 40-16,0 0 8 0,0 0 0 15,0 0 0-15,1 2 0 32,-1-3 0-32,0 1 0 15,5 0 0-15,-5-2 0 0,0 0-8 16,0 0 0-16,0 0 8 15,0 0 8-15,0 0-8 0,0 0 0 16,0 0-185-16,0-25-527 31,0-7-960-31,0-9-3753 0</inkml:trace>
  <inkml:trace contextRef="#ctx0" brushRef="#br0" timeOffset="677235">15249 6457 3184 0,'0'0'2249'0,"0"0"-401"15,0 0 144-15,0 0-47 0,0 0-433 16,0-2-680-16,0-3-552 15,0 2-224-15,0-3-48 0,0 2-8 16,0 0-72-16,0 0 0 16,0 4-120-16,0-2-24 31,0 2 64-31,0 0 64 0,0 0 0 15,0 0 88-15,0 0 8 0,0 0 72 16,0-7 40-16,0 0-80 0,0-3-40 16,-3 0 0-1,3-2 0 1,0 2 0-1,0 2 0-15,-3 3 0 0,0 1 16 0,1 4 96 16,-1 0 288-16,-4 0 89 16,6 0 87-16,-6 0-72 0,1 0-216 15,-1 2-176 1,-1 5-112-16,2 5 56 15,3 1-48 1,-1 6-8-16,3 5 8 0,1 6 64 0,0 0-64 16,0 6 40-16,0-2 40 15,0 2 0-15,0-2-16 0,0-4-24 31,8-6-40-31,-3-1 0 16,1-10 48-16,-1-2-48 0,-2-5 8 31,-3-2-8-31,2-2 16 0,-2-2 24 0,0 0 8 0,0 0 16 16,0 0 0-16,1 0-64 31,1 0-8-31,4 0-80 16,3 0-48-16,2 0 112 0,3 0 16 15,7 2 0-15,2-2 0 16,-2 0 8-16,3 0 0 0,2 0-8 15,-2-8 64-15,2 0-56 16,-5-3 40 0,0 4-40-16,-5-1 0 15,-1 1 0-15,-7 3-8 0,-3 2 0 16,-4 2-8-16,-1 0-136 15,0-2-672-15,0 2-1073 0,0 0-2504 16</inkml:trace>
  <inkml:trace contextRef="#ctx0" brushRef="#br0" timeOffset="677580">15443 6593 5353 0,'0'0'2448'16,"0"0"-1808"-16,0 0-448 0,0 0 328 16,0 0 561-16,0 0-233 31,0 0-416-31,60 24-88 15,-41-14-136-15,4 1-40 0,-1-1 24 16,3-1-120-16,-3 1 80 16,-2 1-48-16,-6-4-96 0,-3 1 120 15,-7-4 184-15,-4 1 400 16,0-1 201-1,0-2 263-15,0 4 8 16,-12 3-440-16,-9 6-744 0,-14 11-624 16,7-3-2592-16,3-4-6995 15</inkml:trace>
  <inkml:trace contextRef="#ctx0" brushRef="#br0" timeOffset="690607">5392 2854 5569 0,'-2'0'3208'0,"-1"0"-903"31,1 0-233-31,1 0-127 0,-3 0-329 0,3 0-320 16,1 0-559-16,0 0-361 16,0 0-224-16,0 0-152 15,0 15-72 1,0 10 64-16,5 11 8 0,3 8-8 15,3 6 8 1,0 4 16-16,1 1-16 0,-4-2 56 16,3-5-56-16,-1-4 48 0,-2-9-48 15,3-10 0-15,-8-6 0 16,2-9 0-1,-3-4 0-15,-2-4 0 16,1 0-8-16,-1-2-200 16,0 0-1361-16,0 0-3232 0,0 0-3409 15</inkml:trace>
  <inkml:trace contextRef="#ctx0" brushRef="#br0" timeOffset="690890">5322 3272 8753 0,'0'0'3177'16,"0"0"-2129"-16,0 0-520 31,0 0-200-31,0 0-200 16,0 0 265-16,26 49 23 0,-7-25-160 15,-2-1-120-15,-3-2-48 0,1-5 0 16,-7-6-16-16,3-2-56 0,-9-6 88 16,3-2-56-1,-1 0-40 1,4 0 112-16,4-18 40 15,7-14-48-15,12-35-112 0,-5 5-2249 16,-4 9-8009-16</inkml:trace>
  <inkml:trace contextRef="#ctx0" brushRef="#br0" timeOffset="694130">10375 1903 9994 0,'0'0'4977'15,"0"0"-3513"-15,0 0-16 0,0 0-239 16,0 0-249-16,-9 0-480 15,9 12-480-15,0 16-128 0,6 14 128 16,9 16 24-16,1 6 176 16,-2-2-104-16,-1-5-40 0,-3-11 8 31,0-12-8-16,-1-10-48-15,-5-8 0 0,0-8 0 0,-4-5 72 16,0-1 32-16,0-2 104 16,0 0 128-16,0 0-48 0,-8-13-296 31,-13-6-144-31,-3-8-256 15,-3-1-176-15,4 2 168 16,4 4 152 0,7 8 184-16,4 5 64 0,5 7 8 0,0 2 128 15,3 0 112-15,-3 0-64 0,1 0-56 31,-1 5-72-31,0 7-40 0,-1 3 0 16,3 2 56-16,-4-2-64 16,5-2 8-1,0-5-8-15,0-4 0 0,0-2 0 0,0-2-168 16,0 0-168-16,0 0-136 15,0 0-288 1,6-16-249-16,12-2 513 0,8-4 184 16,1 0 184-16,6 4 120 15,-3 2-104-15,-1 5 104 16,-9 7 0-16,-4 1 8 15,-5 3 152-15,-4 0 0 16,-2 0 32-16,1 0-96 16,-4 0-88-16,4 0-616 15,-3-4-2152-15,-1-4-5738 0</inkml:trace>
  <inkml:trace contextRef="#ctx0" brushRef="#br0" timeOffset="694458">10598 1798 4200 0,'0'0'5338'0,"0"0"-3434"0,0 0-496 16,0 0 321-16,0 0-281 16,0 0-496-16,0 0-456 15,0 0-176 1,-1 0 0-16,17-4 104 15,-3-1-87-15,4-1-225 16,-5 2-56-16,-4 2-56 0,0 2-577 0,-2 0-783 16,-6 0-1136-16,0 10-2513 15,0 6-881-15</inkml:trace>
  <inkml:trace contextRef="#ctx0" brushRef="#br0" timeOffset="694773">10521 1958 5433 0,'-12'5'3904'0,"1"1"-1327"0,3 0-176 15,2-4-281-15,6 0-680 0,0-2-968 31,0 0-472-31,8 0-56 16,14-2 56-16,6-8 264 16,1-6-87-16,-2-2-177 0,-1 0-561 15,-3 0-439-15,-7 0-448 16,-5 1-681-16,-4 2-223 0,-3 3 47 31,-4 0 417-31,0 2 944 16,-8 4 944-1,-3 2 440-15,0 1 808 0,3 3 617 0,-2 0-97 16,5 9-552-16,0 10-776 15,2 12-344-15,0 1-8 0,1 4-40 16,2-3-24 0,0-5-16-16,0-9 0 15,0-4-8-15,0-10-408 16,0-5-1344-16,13-12-705 0,2-13-7 15,-6-4-273-15</inkml:trace>
  <inkml:trace contextRef="#ctx0" brushRef="#br0" timeOffset="694919">10697 1839 3184 0,'0'0'3185'16,"0"0"-457"-1,0 0-567-15,0 0-777 0,0 0-512 0,0 0-616 16,0 0-200-16,0 44-56 16,0-26-96-16,0-2-848 0,5-4-1120 31,1-6-2745-31</inkml:trace>
  <inkml:trace contextRef="#ctx0" brushRef="#br0" timeOffset="695682">10697 1839 5521 0,'63'-113'2304'0,"-52"134"-1600"0,0 11 473 16,2 8-233-16,3 0-536 15,-3-2-224-15,-1-8-184 16,1-10-144-16,-2-12-1072 0,2-8-985 15,-7 0 33 1,1-14 655-16,-4-8 521 16,-3-6 992-16,0 2 480 0,0-4 1097 15,-5 2-57-15,-6 2 160 16,-2 2 169-1,6 8-201 1,4 7-576-16,3 9-784 0,0 0-288 0,5 27 0 16,13 8 128-16,-7 10 24 15,-4 5-96-15,-3-2-56 0,-4 0-320 16,0-7-680-16,-6-6-728 31,-10-6-865-31,-4-7 465 16,-2-5 407-16,-7 0 545 0,0-3 1000 15,1-5 176-15,2 2 1016 0,7-3 361 16,4-2 503-16,7-3 200 31,4-3 1-31,4 0-641 16,0 0-416-16,0 0-463 0,0 0-249 31,4 0-136-31,9-11 272 15,5-6 64-15,1 0-248 0,-1-2-144 16,2 0-120-16,-7 2-720 16,1 6-729-16,-9-2-343 15,0 7-544-15,-5 2 615 16,0 4 1225-16,0 0 496 0,0 0 552 15,-7 0 969-15,-2 6-241 0,1 9-48 0,-1 4-472 16,5 6-368-16,-1 3-120 16,0 0-136-1,5 0-72 1,-2-2-48-16,2-4-16 0,-3-2 8 15,-2-5 0-15,2-4-8 16,-7-5 0-16,5 0 0 0,-3-4 16 0,-1-2 240 16,2 0 729-16,6 0-25 31,1 0-96-31,0 0-424 15,0 0-440-15,13 0-120 0,11-12 120 16,3-4 16 0,4-4-16-16,3-4-120 0,8-12-912 0,-8 4-1409 15,-8 4-3968-15</inkml:trace>
  <inkml:trace contextRef="#ctx0" brushRef="#br0" timeOffset="695908">11012 1893 9217 0,'0'0'2929'0,"0"0"-1024"0,0 0-201 16,0 0-560-16,0 0-648 15,0 0-328-15,-12 84-120 0,3-46 0 16,1 3-48-1,-2-5-104-15,2-6-544 0,0-8-816 16,1-8-1329 0,7-14-415-16,0 0-1185 0,8-19 1872 15</inkml:trace>
  <inkml:trace contextRef="#ctx0" brushRef="#br0" timeOffset="696017">11026 2056 1920 0,'0'0'1328'15,"0"0"-64"-15,0 0 265 16,0 0 527 0,0 0-735-16,0 0-17 15,0 0-416-15,0 0-392 0,58 60-496 16,-51-47 0-16,-2-3-1576 15,1-7-3545-15</inkml:trace>
  <inkml:trace contextRef="#ctx0" brushRef="#br0" timeOffset="696210">11273 1877 5761 0,'0'0'5017'0,"0"0"-2401"15,0 0-215 1,0 0-1377-16,0 0-504 0,-48 54-344 0,28-20-104 15,1 4-64-15,0-2-8 16,-1 0-544-16,3-6-1624 0,2-9-2713 16,5-12-1609-16</inkml:trace>
  <inkml:trace contextRef="#ctx0" brushRef="#br0" timeOffset="696558">11102 1860 6705 0,'0'0'3169'15,"0"0"-1209"-15,0 0-160 16,0 0-359-16,0 0-665 15,0 0-520-15,0 0-160 16,0 0-8-16,0 0-24 16,16 111-56-16,-8-77 0 15,0-2-8-15,2-2 8 0,1-2-8 16,1-5 16-16,2-4-16 31,-1-2-16-31,2-6-32 16,-4-2-56-16,5-5-56 15,0-4-16-15,2 0-24 0,1 0 48 16,-1-9-24-16,3 0 24 0,-3-3 48 15,-2-1-16-15,-3 4 56 32,-3-3 64-32,-5-5 0 0,-2 4-1673 15,-3 2-7025-15</inkml:trace>
  <inkml:trace contextRef="#ctx0" brushRef="#br0" timeOffset="700635">16015 14350 5921 0,'0'0'4217'0,"0"0"-3313"0,0 0-440 16,0 0 680 0,0 0 313-16,0 0-233 15,0 0-312-15,0 0-264 0,0 0-312 16,0 0-200-16,0 0-136 15,0 0-176-15,5 0-1480 16,-5 2-3009-16</inkml:trace>
  <inkml:trace contextRef="#ctx0" brushRef="#br0" timeOffset="715636">9876 2659 7209 0,'0'0'1824'0,"4"8"-1255"0,-3-4 855 15,4 2-72-15,-5 2-176 16,5 0-415-16,-3 0-17 15,-1 2-24-15,2 2 120 0,-3 2-136 32,0 0 56-32,0 6-63 15,-4 3-281-15,-13 3-80 0,0 1-104 0,-4 3-96 16,-2 0-88-16,-1-2 16 15,-4 1 0-15,1-3-64 16,1-2 8-16,-1 2-8 16,-4 0 0-1,-3 0 80-15,-3 2-80 16,-5 0 48-16,-8 0-40 0,0 2-8 15,-8 0 72-15,-4 1-24 0,2-1-40 16,-1-4-8 0,5 0 0-16,2-2 0 15,7-2 48 1,-3 2-48-16,-1 0 224 0,-1 2-176 15,0-2 32-15,-3-2-72 0,-3 0 136 16,2-4-144-16,-4-2 72 16,2-4-64-16,5-1 40 0,6-3 0 31,-2 1 48-31,2 2-88 15,1-1 48 1,0-1-48-16,-2 4 64 0,1-1-64 0,2-1-8 16,1 2 16-16,1-3-8 15,-1-1-8-15,2 0 48 0,3-1 0 31,-3-4-48-31,2 0-8 16,4-1 0-16,1 1 0 16,1-1 16-16,3 1-8 0,1 0 0 15,-3 0 0-15,4 0 0 0,0 0 56 16,-1 1-56-16,-1 2 8 15,0-1-8 1,-3 0-56-16,-1 2 48 16,1-2 0-16,0 0-88 0,3-2 0 15,4 0 96-15,-1 0 0 0,-1-2-64 16,2 2 64-16,-2-2-8 15,0 2 8 1,3 1 0-16,-2-2-8 16,-2 1-80-16,1 0 88 15,0 2 0-15,-1-2 0 0,3 0 0 16,-2 1 8-1,5-2-8-15,-5-1 0 0,4 0 0 0,0-2 0 32,0 0-16-32,0 0 8 15,2 0-56-15,-1 0 56 0,1 0 8 16,4 0-8-16,-4 0 8 15,-1-2-16-15,0-3 16 16,-1-2-16-16,-2-1 8 0,4-2-72 31,-2-2 16-31,-3 0-8 16,4-4-24-16,1-2 40 0,2-4-40 15,0-4-8-15,4-5 16 16,0-1 88-16,3-4-56 16,-1 1 56-16,6-1 0 0,-3 2 8 15,3-2-8 1,1-1 8-16,3 1-8 15,1-2 0-15,4-2-48 0,0-1 0 16,4 2 40-16,9-3-40 16,1 3-16-16,1-1 64 15,1 2 48-15,2 2-48 16,-1-1 8-16,1 2 40 15,1 1-48-15,4-2 0 16,8 0-8-16,8 0 8 0,6-3 0 16,3 3-8-16,4 2-8 15,-2 2 16-15,0 4 8 16,-2 4-8-1,-2 2 0-15,4 2 8 16,-5-1 0-16,3 4 0 0,4-2 64 16,-5 4-64-16,5-2 56 15,-2 2 16-15,1 0-72 16,1 4-8-16,0 1 8 0,-4 1 0 31,-1 3 32-15,-2 1-40-16,-3 3-48 0,0 0 48 0,3 0 0 15,2-2 0-15,2-3 0 16,6 1 0-16,3-3 0 15,5-1 0-15,1-1 8 0,1 1 0 16,1 1 0-16,-5 0 0 16,-1 3-8-1,-2 2 8-15,-8 0-8 0,-3 2 0 16,-3 0 0-16,-1 2 0 15,-4-1 0-15,3-1 0 16,5-3 0-16,0 1 0 31,1-2-8-15,1-4 8-16,-4 3-16 0,-3-6 16 15,-3 5 0-15,-9 0 0 16,1 2 48-16,-5 2-48 0,-2 2 0 16,0 2-8-16,2 0 0 15,3 0 0-15,5 0 8 0,2 0-8 16,-1 0 8-16,4 0 0 15,-3 0-56 1,-1 0 56-16,-4 0 56 0,3 0-56 0,-4 2-8 16,1 0 0-16,-3 3 8 0,1-2-8 31,-2 3-48-31,-1 2 48 15,3 0 8-15,-2 1-8 16,-2-2 0-16,2-1 8 16,-6 2 8-16,2-1-8 0,-1 0 8 15,-4-1 0-15,1 4-8 0,-2-1 8 31,0 2 0-31,-2 1-8 32,1 1 8-32,0 0 0 0,-1 2 0 15,-6-4 56-15,3 1-64 0,-3 1 0 16,-1-4 8-16,-1 1 0 15,-1 1 48-15,-1-1-56 0,0 1 8 16,-2 2-8-16,2-2 0 16,0 4 0-1,1-1 8-15,-2 0-8 31,4-2 0-31,-7-1 0 0,9 0-8 0,-8-3-40 0,3-2 48 16,-4-2 0-16,-1 0 0 0,3-2 0 16,-3 0-16-16,0 0 16 15,2 0-8-15,4 2 0 16,-6 0 8-16,5 0-48 0,2 0 40 15,-4 2-40 1,0-1 48-16,2-2-8 16,-5-1 0-16,0 0 8 15,0 0-8-15,0 0-624 16,-6 2-1297-16,-14-4-3352 0</inkml:trace>
  <inkml:trace contextRef="#ctx0" brushRef="#br0" timeOffset="721701">3061 4680 7209 0,'0'0'4889'0,"0"0"-3577"0,0 0-399 16,0 0 351-16,0 0 192 0,0 0-192 16,0 0-479-16,0 2-217 15,-3 8-56 1,-11 5-216-16,-3 7-144 15,-2 5-40-15,-10 8 32 16,-5 3-136-16,-3 4 120 0,-5 0-128 16,-3 2-16-16,-9-4-144 15,3-4 160-15,-1-4 0 0,-4-4-8 16,-1-2-184-16,-1-2 88 31,0-3 96-31,-2-4 0 16,0 0 8-16,4-4 0 0,-6 0-8 15,4-3 0-15,0-1 0 16,0 4-104-16,3-1-56 0,2 1-24 15,-4 2 120-15,4 0 24 32,1 4-72-32,1-1 16 0,4 0 32 15,-3 0 64-15,4 0 0 0,0-2-8 16,2 0 16-16,0-4 0 15,-2 0 0-15,2-3-56 0,2-3 56 16,-2-1 0-16,7-1-72 16,3-2-80-1,5 0 0-15,3-2 40 16,4 0 112-16,-2 0-64 0,3-2 16 15,1-11-40-15,4-4-73 16,-2-5-39-16,5-3 32 0,2-4 32 16,0-4-40-16,-1-1 80 31,4 0 24-31,-1 0 64 15,4 4 8-15,2-2-8 0,3 2 0 16,0-6-8-16,6-5-48 0,20-6-80 16,9-3 80-16,4-2 64 31,3 3-24-31,-1 6-24 15,-1 3 40 1,0 6 0-16,2 1-8 0,2 3 8 0,6 1 0 16,3-6-32-16,7-1 40 0,3-4 8 15,3 0 48-15,2-1-48 16,-2 4 40-16,0 3-48 31,-7 5 72-31,-6 9-48 16,-6 4-16-16,-7 5-8 0,-4 2-8 15,-4 3 8-15,-5 2 48 0,4-1-40 0,-3 1 64 16,5-5 24-1,-2-1-88 1,5-1 56-16,1-4 32 16,2-1 16-16,-1 0-96 0,-1 0-16 15,-3 2 0-15,-3 6 0 0,-7 0 8 16,-1 6-8-16,-5-1 0 0,-1 3 16 15,0 0-16 1,-5-1 16 0,1 1-8-16,4-2-8 15,-5 0 0-15,0 0 0 0,-1-2 40 31,0 2-32-31,-6-2-8 0,0 2 16 0,-2 2 32 0,-3 0-40 32,0 0 144-32,0 0 56 15,0 0-39-15,0 0-41 0,0 0-40 16,0 0-80-16,0 0 0 15,0 0 0-15,0 0-8 0,0 0 0 16,0 0 8-16,0 0 8 16,0 0-8-16,0 0-8 31,0 0 8-31,0 0 56 0,0 0-64 15,0 0-8-15,0 0 0 16,0 0 8-16,0 0-8 0,0 0 8 16,0 0-8-16,0 0 0 15,0 0-8-15,0 0-32 16,4 0 40-1,0 0-80-15,3 0 80 0,1 0 8 16,-2 0-8-16,4 0 0 16,0 0 0-16,-2 0 8 0,0 0-16 15,2 0 16 1,-2 0-8-16,1 0 0 15,1 0 8-15,-2 0 0 16,-3 0 0-16,1 0 0 0,-1 0 0 16,-3 0 0-16,3 0 0 15,-4 0 0-15,6 0 0 0,-7 0 0 16,3 0 0-1,0 0 0 1,2 0 0-16,2 0 0 16,4 0 0-16,2 0 0 0,1 0 0 15,2 0-8-15,-1 4 0 0,1 0 8 16,-3 0-8-16,-2 0 8 31,1-1 0-31,-6 2-8 16,1-3 8-16,-1 2-8 0,4 0-8 15,-2 2 8-15,3 0-40 16,2 0 48-16,2 2 0 15,-1 0 8-15,-3-2-8 0,1 0 0 16,1 0 0-16,-4 0 0 31,1-2 0-31,-7 2 8 0,4-4-8 0,-4 2 8 16,2-2-8-16,-2 3 0 15,2-3 8-15,0 1-8 16,0 3 8-16,-1-2 0 16,0 0-8-1,0 2 8-15,1-4 0 16,-1 3 0-16,-1-3 0 0,-3 0 0 15,0-2 0-15,1 2-8 0,-1-2 0 16,0 0-8-16,4 1 8 16,-4 1 0-1,0-2 0-15,1 0 8 16,-1 2 0-16,0-2 48 15,0 0-48-15,0 0 40 0,0 0-40 16,0 0 0-16,0 0 64 16,0 0-64-16,0 0 0 0,0 0 0 31,0 0 0-31,0 0-8 15,0 0 0-15,0 0 0 0,0 0 8 16,0 0-8-16,0 0 8 16,0 0-8-16,0 0 8 15,0 0 0-15,0 0 0 0,0 0-8 31,0 0 8-31,0 0-8 16,0 0 8-16,0 0-8 0,0 0 0 16,0 0 0-16,0 0-48 15,0 0 40-15,0 0 0 0,0 2-40 16,0 2 48-16,0 0 0 15,0-4 0-15,0 2 0 16,0-2 0 0,0 2 8-16,0 3-8 0,0 1 0 15,0 3 0-15,0 6 16 0,0-2-16 31,0 1 8-31,0-1 8 0,0-4 32 16,0 2-48-16,2-3 0 16,-2-2 8-16,0-1-8 15,0-1 0-15,0 0-8 0,0-2 8 16,0 5 0-16,0-1 0 15,0 0 8 1,3 1 0-16,-3 2-8 16,0-1 0-16,0 0 8 15,0 1-8-15,0 2 0 0,0 1 40 16,0-3-40-16,0 2 0 15,0-3 8-15,0-2-8 16,-3-2 0-16,1 2 8 16,-3 2 96-16,4 0-96 0,-4 0 88 31,-2 2-48-31,1 0-48 0,0 4 16 15,-1 0 40-15,-1 2-56 16,2-4 8-16,1 0-8 16,1-4 0-16,1 1 8 0,3-6 0 15,0 1 0 1,0-4-8-16,0 2 0 15,0-2 8-15,0 0-8 0,0 0 16 16,0 0 80-16,0 0 24 16,0 0-80-16,0 0-40 15,0 0-1008-15,-3 0-4394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09T03:25:28.1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7848 14799 6305 0,'0'0'3873'0,"0"0"-2601"0,0 0 24 15,0 0 33-15,0-8 39 0,0 8-400 16,0 0-472 0,0 0-96-1,0 3-40-15,0 12 96 0,0 4 88 16,3 12-151-16,2 7-153 15,0 4-136-15,-3 7-56 0,-2 0 0 16,0 2-40-16,0 1 48 0,-7 0-48 31,-11 2 40-15,-1 0-48-16,-5 3 120 0,-7-2 24 0,0-1-56 15,-3 1-32 1,-3-3 64-16,2-4-48 0,-4-4-64 0,2-4 0 16,-2-4 112-16,-3-2 0 31,-6 2-120-31,-1 1 8 31,-4-1-8-31,-4-2 48 0,-4 0-40 0,0-4-8 0,1-6 8 0,2-2 0 16,8-4 40-16,1-4-32 15,6 0-16-15,2 0 8 16,1-2 0-16,0 2 0 0,-4-1-8 31,-6-2 0-31,-8-3 0 16,-5 1-48-16,-10-5 40 0,-6 0-40 15,3-1 40-15,5-1 0 16,8-2 8-16,5 0 0 15,6 0 0-15,5 0 0 0,4-11 8 16,1-12 40 0,0-7-40-16,-3-9 88 15,-2-8-96-15,2-6-8 0,1-2 8 16,7-1 0-1,1 1 0 1,12 3-80-16,11 1 16 0,8-4 16 16,5-3 40-16,5-8-88 0,23-4 96 15,5-7-48-15,6 0 48 16,10-6-8-1,6 2 0-15,6 4-8 0,8 4-32 0,7 11 0 16,3 12 40-16,9 9-48 16,0 14 8-1,5 5 48-15,-5 5 0 16,3 2-8-16,-7-4 0 0,0 2 8 15,-4-5-8 1,4-1 8-16,-4 4 0 0,-1 2-16 31,3 4-40-31,-8 2 56 0,-1 5 72 16,-8 4-72-16,-6 2 8 15,-9 0-8-15,-3 0 0 16,-5 0 0-16,-5 0 0 0,-3 8-64 31,-5-2 64-31,0-1 0 16,-6 1-16-16,0-2 16 0,-4-1-8 15,0 1 0-15,-4 0 0 0,1 2 8 16,-3 3 0-16,-2-1 56 16,-3-1 32-16,2 1 32 0,-3 1 8 15,-3-5-48 1,0 0-32-1,0-3-40-15,0 1-8 0,-4 0 0 16,0-2 16-16,0 2 40 0,0-2 88 16,0 0 24-16,0 0 8 15,0 0-64-15,0 0-40 0,0 0-72 31,-4-6-96-31,-10-7-1120 16,-9-6-6714-16</inkml:trace>
  <inkml:trace contextRef="#ctx0" brushRef="#br0" timeOffset="8340">4302 6058 5129 0,'-2'2'1976'0,"0"0"-800"0,2-2 25 16,-1 2 215-16,1 0 64 16,-3-2-272-16,1 2-63 15,2-2-89-15,-3 0-120 0,3 2-144 16,0-2-192-16,0 0-88 31,0 0-71-31,0 0-25 0,0 0-24 16,0 0-120-16,0 0-80 0,0 0-40 15,0 0-80-15,0-2-64 16,5-6 0-16,11-3 72 0,5-4 64 15,8-5 56 1,5-2-88 0,6-2 8-16,4-4-48 0,6 0 48 15,5-3-48-15,8 1-64 0,0-2 0 16,3 0 56-1,-6-2-56-15,-1-2-8 0,1-1 8 0,-8 2 40 16,-1 1-48-16,-4 3-8 16,-2 3 8-1,-3 2 0-15,-4 1 48 16,0-1-48-16,-2-1 16 15,-2 1-16-15,-4 2 16 32,-5 3 32-32,-4 4 72 0,-12 7 80 15,1 5-32-15,-10 2 0 0,0 3 80 16,0 0 80-16,0 0-104 15,0 0 41-15,0 0-241 16,0 0-24-16,-27 3-1057 0,-4 10-2047 16,-3-1-7235-1</inkml:trace>
  <inkml:trace contextRef="#ctx0" brushRef="#br0" timeOffset="9478">4400 5689 6305 0,'0'0'1928'15,"0"0"-824"-15,0 0 657 16,0 0 367-16,0 0-343 15,0 0-425-15,0 0-64 0,0 0-256 16,0 0-111-16,0 0-73 0,0 0-216 16,0 0-104-16,-5 2-112 15,-3 10-120 1,-3 6-192-16,-5 7-56 15,-2 2-48-15,0 6 0 16,-1 1 0-16,-1 2 40 0,1-2-40 16,0 0 0-16,1-4-8 0,2-4 88 31,1-2 8-31,1-6 48 15,2-4 80-15,4-2 17 0,-1-2-25 16,2-2-112-16,4-2 32 31,-2 0-56-31,0 0-16 0,2-2-64 16,0 0 8-16,-2 2-8 15,3-4 0-15,2 0-8 16,0 0 8-16,0-2-16 0,0 0 8 16,0 0-80-16,0 0 16 15,0 0-24-15,0 0 24 0,0 0-80 16,0 0-9-16,0 0 41 31,12 0 120-31,5 0-8 16,3 0 8-16,2-4 56 0,1 0-48 0,1-2-8 15,2 2 64-15,0 0-64 16,-2 0 0-16,5 0 0 15,0 0 0-15,0 0 0 0,-3 2 0 16,2 2 0 0,-7-3 73-1,-2 3-1-15,-4 0 32 0,-4 0 8 0,0 0-56 16,-4 0 32-16,-3 0-32 15,1 0 32-15,-5 0-80 0,2 0 64 32,-2-1 88-32,0 1 112 15,0 0 16-15,0 0-136 16,0 0-104-16,0 0-40 0,0 0-8 15,0 0-8-15,5 0-64 0,0 0 72 16,1 0 8-16,1-2 0 16,-3 2-8-1,0 0-8 1,0 0-296-16,1 0-384 0,-3 2-537 15,3 10-1359-15,-5 0-4370 0</inkml:trace>
  <inkml:trace contextRef="#ctx0" brushRef="#br0" timeOffset="12495">5949 5338 6081 0,'0'0'2152'15,"0"0"-1296"-15,0 0 593 0,0 0 143 16,0 0-248-16,0 0-231 0,3 0 39 31,-3 0-32-31,2 0-64 16,-2 0-264-16,0 0-239 15,0 0-65 1,0 0-8-16,0 0 8 0,0 0-88 0,0 0-144 16,0 0-160-16,0 0-88 0,5 2-8 15,-1 0 0-15,0 1 16 31,5 0 48-31,3-1 32 16,-3 4-32-16,7 0-8 0,1 2 64 16,0 0-24-16,3 2 40 0,-4 0-8 15,3 3 16-15,2-2 24 16,0 1-48-1,5 2-40-15,-2-4-8 16,1 3 48-16,2-2-48 16,0 1 32-16,-4 1-32 0,1-2 16 15,-1 2-80 1,3-1 56-16,-5-1-64 0,3 2 0 15,3-1 49-15,-2 2-49 16,4 0-8-16,1 0 8 16,1 4 0-16,1 0-9 15,2 2 9-15,-1 2 0 0,-1 0 9 16,-1-2 55-1,-2-2-64-15,-2-1 8 16,-3-4 0-16,1 1 0 16,-1-2 32-16,-5-2-32 15,-3 3-8-15,2-4 8 0,1 1-8 16,-4 1 8-16,1-3 0 15,-3-1 0-15,0-1-8 0,-2 0 0 32,1 1 16-32,-1-1-8 15,-3-2 0-15,-2-1-8 16,4 1 8-16,-2 2-8 0,0-1 0 15,0 1 8-15,2-2 0 16,1 2-8-16,-3-3 8 0,2 1-8 16,0 0 0-1,-2 3 0-15,0-3-8 16,-2 0 8-16,2-2 0 15,-1 2 0-15,-2-2 0 0,0-1 0 16,-2 1-40-16,2-2 32 16,-4 0 16-16,1 2-8 0,-2-2 8 15,3 0 0 1,-3 2 0-16,0-2 0 15,0 0 64-15,0 0-8 16,0 0-64-16,0 0-160 0,0 0-497 16,0 0-511-16,0 0-1264 15,0-6-4106-15</inkml:trace>
  <inkml:trace contextRef="#ctx0" brushRef="#br0" timeOffset="13693">7134 5789 6601 0,'0'0'4337'0,"0"0"-2417"16,0 0 41-16,0 0 111 16,0 0-496-1,0 0-543 16,-5 0-273-31,5 0-248 0,0 0-240 16,0 0-152-16,0 0-40 16,0 0-72-16,0 0-8 0,0 0-8 0,0 0 8 15,8 6 120-15,4 5 8 16,-1-2 120-16,4 5 56 15,-2 3-152-15,3-2 48 0,-2 4-88 16,2-2-16-16,2 1-88 16,-2 1 40-16,2-4 32 15,-2 2-80-15,-1-2 8 16,-4 2 40-16,2-3-40 31,-2 2 80-31,1-2 32 0,-3 2-24 16,3-2-8-16,-6 0 24 15,2-2-104-15,-1 0 0 16,-3-4 8-16,1 0-8 0,0-4 40 15,-3 0-48-15,-1-2 0 16,-1 0 0 0,0-2 9-16,0 2-1 0,0-2 0 0,0 0-8 15,0 0 8-15,0 0 0 0,5 0 8 16,-5 0 32-16,0 0-40 15,0 0 80-15,0 0-32 16,0 0 40-16,0 0-8 0,0 0 88 31,0 0 16-31,0 0 56 16,0 0-40-16,0 0 16 0,0 0 16 15,0 0 48-15,-6 0 88 16,-10 0-128-16,-4 0-176 16,-4 0 0-1,-5 0-64-15,-2 0 80 0,-6 0-32 16,5 0-40-1,-4 0-8-15,7 0 8 0,2 0-8 0,9-2 0 16,5 2 0-16,3-2 40 16,7 2-48-16,1 0 16 15,2-2-8-15,0 2 40 16,0 0 0-16,0 0 56 15,0 0-96-15,0 0 8 16,0 0-16-16,0 0-8 0,0 0-72 16,0 0-56-16,0 0-56 31,0 0-120-31,0-2-344 15,0-4-664-15,0 0-1545 0,-6-2-5057 0</inkml:trace>
  <inkml:trace contextRef="#ctx0" brushRef="#br0" timeOffset="15533">3631 5356 2616 0,'0'0'1920'0,"0"0"-303"15,0 0 279-15,0 0 361 16,0 0-49-16,-6 0-111 0,6 0-305 15,-2-2-192 1,-1 2-407 0,3-2-105-16,-3 2-264 0,0 0-232 15,1 0-112-15,-1 0-160 0,3 0-128 16,-7 0-96-16,-1 4 0 15,-3 8-96-15,-5 4 8 0,1 4 24 32,-1 2-24-32,-3 6-16 15,4 2-32-15,2 6-8 16,2 9-72-16,5 2 120 0,-1 6-48 15,2 1-16-15,0-2-176 0,5-6-104 16,0-8-152-16,0-10 280 31,0-7-40-31,0-8 80 0,5-5 0 16,7-3 32-16,2-3 0 15,1-2 136-15,1 0-64 16,-2 0 72-16,4-15 72 0,-2 0 0 16,-3-7 48-16,-2-1-40 31,-4-1-8-31,-2 1-8 0,-5 0-64 15,0 5 72-15,0 2-8 16,0 2-48-16,0 6 80 0,0 2 64 16,0 2 32-16,-5 4 88 0,0 0 48 15,-3 0-152 1,-2 0-80-1,-1 0 48-15,1 0-96 16,-4 0-48-16,1 0 0 0,0 0 0 16,-2 0-200-16,4 2-416 15,-10 4-816-15,5 0-1249 0,3-2-5937 0</inkml:trace>
  <inkml:trace contextRef="#ctx0" brushRef="#br0" timeOffset="16854">7446 5281 3288 0,'0'0'5401'16,"0"0"-3160"-16,0 0-33 0,0 0 105 16,0 0-329-16,-7 3-623 15,7-3-377-15,0 0-296 16,0 0-352-16,0 0-336 0,2 2-48 15,14 0 48 1,8 2 336-16,-1-2-168 0,4 0 8 0,3-2 0 16,-3 0-80-16,2 0-32 31,-1 0-16-31,-4 0-48 0,-2 0 16 15,-5 0-8-15,-6 0 56 16,-3 0-64-16,-3 0-16 0,-5 0 8 16,1 0 8-16,-1 0 8 31,0 0 88-31,0 0-16 15,0 0 40-15,0 0-40 0,0 0 136 16,0 0-8-16,0 0 56 0,0 0-56 16,0 0-120-16,0 4-16 0,0 4-64 31,-1 8-8-31,-9 8 0 15,-1 6 0 1,-1 4-8 0,4 2-64-16,-1 0-8 0,2-2 64 15,1-4 8-15,-1-1 8 0,2-7 0 16,-3-5 0-16,-1 0 0 15,1-2 8-15,-2 0 0 0,3-3 0 16,1-2 0-16,1-2-8 16,0-2 8-16,4-2-8 0,-1-2 0 15,2 0 88-15,0-2 113 16,0 0 159-16,0 0-32 0,0 0-96 31,0 0-120-31,0 0-112 16,0 0-384-16,0 0-865 0,-3 0-2639 15,-4 0-11308-15</inkml:trace>
  <inkml:trace contextRef="#ctx0" brushRef="#br0" timeOffset="60656">3573 6294 9962 0,'0'0'3832'0,"0"0"-2415"0,0 0 263 16,0 0-216-16,0 0-223 15,0 0-449-15,-6 0-464 0,6 0-192 32,0 0-80-32,0 0-48 15,0 0 64-15,0 0 24 16,0 0 32-16,0 0 8 0,-2 0-32 15,2 0-56-15,0 0-48 16,0 0-560-16,0 21-736 0,0 3-2521 31,0 2-1888-31</inkml:trace>
  <inkml:trace contextRef="#ctx0" brushRef="#br0" timeOffset="63381">7725 6273 12914 0,'0'0'4769'15,"0"0"-3753"-15,0 0 321 16,0 0 287-16,0 0-392 0,0 0-623 31,0 0-529-31,0 0-80 0,0 2-369 16,16 13-751-16,-3 4-472 15,-3-2-3521-15</inkml:trace>
  <inkml:trace contextRef="#ctx0" brushRef="#br0" timeOffset="68237">3155 12667 6209 0,'0'0'4553'15,"0"0"-3169"-15,0 0 168 0,0 0 249 16,0 0-97-16,0 0-392 16,0 0-399-16,0 0-169 0,0 0-48 15,0 0-112-15,0 0-208 16,0 0-376-1,6 0-32-15,6 0-112 16,1 0 128-16,4 0 16 0,6 2 8 16,0-2-8-16,4 0 8 15,1 0 40-15,9 0-48 16,0 0-328-1,18-2-984-15,-10-2-2473 0,-14 4-8314 16</inkml:trace>
  <inkml:trace contextRef="#ctx0" brushRef="#br0" timeOffset="69063">2175 13776 8529 0,'0'0'2713'16,"0"0"-1985"-16,0 0-728 0,0 0 16 15,0 0 552-15,0 0 680 0,0 0-439 16,95 39-289-16,-71-26-24 31,2-1-128-31,0 1-104 16,5-4-56-16,9 1-88 0,5 3-120 15,20 9-208-15,-10-3-1672 16,-15 0-5346-16</inkml:trace>
  <inkml:trace contextRef="#ctx0" brushRef="#br0" timeOffset="69945">1062 14069 5049 0,'0'0'2400'31,"0"0"-824"-31,0 0-415 16,0 0-257-16,0 0-128 0,0 0-40 15,0 0-96-15,10-11 0 0,6 9-55 16,8 1-209-16,7-1-192 16,11 2-112-16,11 0 8 31,20 5-80-31,61 16-304 0,-16-3-1569 15,-10-6-3304-15</inkml:trace>
  <inkml:trace contextRef="#ctx0" brushRef="#br0" timeOffset="71050">4164 11532 10018 0,'0'0'2496'0,"0"0"-1296"0,0 0 9 31,0 0-401-31,0 0-400 16,0 0 120-16,73-16 104 0,-33 9-368 15,10 3-264-15,23 6-48 16,-15 15-1880-16,-9 11-5818 0</inkml:trace>
  <inkml:trace contextRef="#ctx0" brushRef="#br0" timeOffset="93188">8940 5384 5369 0,'0'0'9210'0,"0"0"-7162"15,0 0-1616-15,0 74 232 16,0-21 521-16,1 7-393 15,7 2-256-15,4-6-272 0,-4-6-40 16,0-8-80-16,-2-8-96 16,2-7-40-16,-3-8 0 15,0-4-8-15,0-8-512 16,-5-5-632-16,0-2-1417 15,0 0-3752-15</inkml:trace>
  <inkml:trace contextRef="#ctx0" brushRef="#br0" timeOffset="93435">8901 5441 4096 0,'0'0'8026'15,"0"0"-6370"-15,0 0-895 31,0 0 471-31,0 0-264 0,0 0-352 16,0 0-248-16,128-43-168 16,-104 37-120-16,-2 0-80 0,-7 2-520 15,-7 4-1080-15,-8 0-2401 31,0 8-2040-31</inkml:trace>
  <inkml:trace contextRef="#ctx0" brushRef="#br0" timeOffset="93988">8919 5685 5697 0,'0'0'1880'0,"0"0"-95"15,0 0-409 1,0 0-104 0,0 0-248-16,0 0-456 0,139-40-296 15,-110 18-184-15,-5 2 17 0,-5 1-89 16,-1 10 56-16,-10 1-72 0,-5 8 0 31,1 0-96-31,-4 6-49 16,0 18 145-16,0 6 217 15,0 8-89 1,-4 0-72-16,1-4-48 15,0-4 0-15,3-8-8 0,0-5-8 16,0-6 8-16,0-5 0 16,6-6-8-16,4 0 0 15,1-2 8-15,2-18 264 0,0-8-32 16,2-6-232-16,-2-2-64 15,-2 2 0-15,-1 4 64 0,-1 7 72 16,-2 12 112-16,-4 5 40 16,-1 6-24-16,-1 0 0 31,4 6 432-31,2 7 176 0,-3 6-184 15,4-3-264-15,-3-2-224 16,2-4-120-16,-1-4-16 0,2-6-408 16,0 0-632-16,2 0-536 15,0-16-249-15,1-6-343 16,-1-2-113-1,-4 0 937-15,1 6 1320 0,-2 6 24 16,-5 3 1520-16,0 5 321 16,0 4 191-16,0 0-487 0,0 0-505 15,0 0-456-15,0 0-280 0,0 9-224 31,3 1-72-31,0-1-8 16,5 2-1000-16,-5-3-1265 0,2-4-2960 16</inkml:trace>
  <inkml:trace contextRef="#ctx0" brushRef="#br0" timeOffset="94582">9452 5541 4096 0,'0'0'3201'15,"0"0"-1689"-15,0 0-527 0,0 0 999 16,0 0-416-16,0 0-535 16,1 112-393-16,-1-82-376 0,0-8-112 15,0-8-144 1,0-6-8-1,0-6 0-15,0-2-528 0,0 0-905 16,0-8 217-16,12-12 512 0,4-4-464 16,-2-5 184-16,6-1-305 15,-3 5 537-15,-2 1 360 0,1 3 392 16,-3 6 16-16,-2 4 376 31,-3 5 240-15,-4 2 112-16,-3 4 289 0,-1 0 295 0,0 0 104 15,0 0 297-15,0 4-457 0,-3 11-880 16,-5-1-304-16,3 2-72 15,0-2-16-15,2-3 8 32,1 2-8-32,2-5 0 15,0-3 0-15,0-1-8 0,0 1-520 16,0-3-472-16,10 0-737 0,1 0-7 15,10 0-873-15,-3-2-1384 32,0 0 817-32</inkml:trace>
  <inkml:trace contextRef="#ctx0" brushRef="#br0" timeOffset="95563">9700 5524 4424 0,'0'0'3233'16,"0"0"-1665"-1,0 0-479-15,0 0-281 16,0 0-368-16,0 0-248 0,0 0-112 15,55-83-80-15,-47 72-136 16,0 7-248-16,-4 0-72 0,-4 4 168 0,0 0 288 31,0 0 696-31,0 17-472 16,-7 4-216-16,1 7 296 15,1 2 184-15,3 2 72 0,2-3-144 16,0-5-224 0,0-6-128-16,0-8-64 0,8-6-224 0,4-4-880 31,1-2-416-31,1-17 280 15,-1 0-369-15,0-3 33 0,0 1 344 16,-2 6 920-16,0 7 312 16,-6 5 816-16,2 3 352 15,-7 0 576-15,0 9-447 0,0 4-289 47,0 4-168-47,0-5-536 16,0-5-216-16,0-3-88 0,0-4-456 15,5 0-896-15,1-2-577 0,1-11 241 16,2-6-473-1,-1 0 49-15,-1-2 1456 0,-2 6 656 0,-4 0 1328 16,-1 6 344-16,0 5 57 16,0 2 551-16,0 2-463 0,0 0-1001 15,0 13-608-15,0 4-128 16,5 0-80-16,-2-2 0 15,5-7-56-15,2-6-352 0,3-2-552 16,-2 0 264 0,1-12 135-16,-1-6-295 15,-1 1 360-15,1 3 296 0,-1 5 200 16,-2 2 360-16,1 7 88 15,-2 0 376-15,-1 0 105 16,-1 0-73 0,0 0-240-1,1 0-280-15,2 0-208 0,4 0-128 0,-1 0-440 16,5-6-504-16,-1-6-721 15,1-2 273-15,2 2 416 16,-2 1 512-16,-5 0 464 0,0 3 192 16,-4 0 432-16,-1 3 984 31,-4-2-63-31,-2 5-73 0,0 2 152 15,0 0-247-15,0 0-473 16,-6 10-576-16,-6 14-328 16,4 4-72-16,2 4 24 0,4-4 48 15,2-6-112 1,0-5-256-16,0-7-176 15,3-8-337-15,5-2-687 0,2 0 256 16,1-17 176-16,1-6-81 16,-4-1-47-1,1-1 1032 1,-2 3 232-16,-2 8 704 0,1 7 504 15,-1 2-119-15,-3 5-329 0,4 0-104 16,-3 0-104 0,1 0-152-16,2 5-240 15,-1-5-144-15,0 0-16 16,3 0-784-16,-5-15-1032 15,2-2-2457-15</inkml:trace>
  <inkml:trace contextRef="#ctx0" brushRef="#br0" timeOffset="95783">10361 5059 5033 0,'0'0'4345'31,"0"0"-3521"-31,0 0-528 16,0 0 856-16,0 0 392 0,53 126-303 15,-35-73-353-15,1-1-240 16,-1-6-96-16,3-5 32 15,-2-11-64-15,-4-11 16 0,1-4-240 16,-5-10-96-16,1-5-95 31,-1 0-105-31,0-22-177 0,-1-10-1255 0,-4-2-6378 16</inkml:trace>
  <inkml:trace contextRef="#ctx0" brushRef="#br0" timeOffset="101736">2895 10116 6569 0,'0'0'4737'0,"0"0"-3505"16,0 0-192 0,0 5 361-16,0-3 79 0,0-2-512 15,0 2-440-15,0 2-216 0,-2 0-16 31,-6 1-39-31,0 3-81 16,-1 3-112-16,-3 1-64 0,-1 0 72 16,2 2-64-16,0-1 0 15,-1 2 8-15,1-3-8 0,3 0 40 16,-2-4-32-16,4 2-8 31,-1-5 0-31,-4 4-8 0,0-1 48 16,-2-2 24-16,0 2 144 15,-3 0-16-15,-2 0-80 16,0 0 96-1,-4 1-24-15,-1 0-112 0,0 1-72 0,4 1 48 16,-5-2-8-16,3-1-48 0,5 0 16 31,-4-1 16-31,6-1-32 0,-1-1 8 16,2-1 0-16,2 2 32 15,0-2-40-15,-1 1 0 16,-2-3 16-16,-1 0 32 16,2 0-40-1,-4-2 40-15,-1 0-40 16,-1 0 40-16,-2 0-40 0,1 0-8 15,2 0 8-15,2 0 0 0,3 0 0 16,2 0 48-16,3 0-48 16,-2 0-8-16,1 0 8 15,2 0 0 1,-4 0-8-16,3 0-8 15,-4 0 0-15,1 0 8 0,-5 0 0 16,3 0 8-16,0 0-8 16,-3 0 0-16,3 0 0 0,-3 0 0 31,3 0 0-31,2 0 8 15,-1 0-8-15,-2-2 0 0,3-2 0 16,-1-1-8-16,3-1 8 16,-3 0 0-16,1 1 0 0,3-3 0 15,-3-1 0-15,4 1 8 16,-6-1 0-16,4-2-8 31,0 1 0-31,1 0 0 0,0-2 0 16,2 0 0-16,-2-2-8 15,0-2 0-15,1-2-56 0,2-2 56 0,-3 2 8 16,5-3-8-1,-3 0 0 1,1 1 0-16,5-5-56 16,-7 4 64-16,6-3 8 0,-1-3-8 15,0 3 8-15,-4-2 0 16,4 1-8-16,2-5-8 0,0 0 0 15,0-3 8-15,0-2-16 16,0 5 8 0,0 0 8-1,2 3-8-15,4 1 8 0,-4 2 0 0,0-1 8 16,-2 3-8-16,1 1-8 15,-1-2 8-15,0-1-8 0,0 0 8 32,0-1-8-32,7-4-40 15,-7 1-96-15,5-2-24 16,1 0 96-16,-1 0 64 0,1 2-64 15,-2 0 72-15,-3 1-8 0,4 3 8 16,0 3 8-16,0 0-8 16,0 1 0-16,3 2 0 31,0 0-56-31,3 2 48 0,2 0-40 15,3 2 0-15,0 0 24 16,2 2 16-16,1 0-8 0,1 0 8 16,2 0-40-16,3 0 40 15,7 0-48 1,3-1 48-16,3 4 0 15,0 1 0-15,3 4 0 0,-4 2 0 16,-3 2 0-16,-2 0-8 16,0 0-56-16,-6 8 64 15,-2 5-64 1,-1 2-16-16,-2 2 24 15,0 2-8-15,-5 1 72 0,2 2-56 16,0 0 56-16,-1 2 8 0,0-1 8 16,-4 0-16-16,3-1 0 15,-5 1 0-15,2-6 8 0,-2 1 32 31,-3-1-40-31,0-3-8 16,-1-1 8-16,-1 0-8 16,2 0-8-16,0 4 16 0,1-2 8 15,0 4 0-15,-1-1-8 0,2 2 0 31,-4 2 8-31,3 0-16 0,-3 4-16 0,-1 0 24 32,-2 0 0-32,-1 2 0 0,-2-2 88 15,0 1-88-15,0 1 0 16,0 0 8-16,0-1 0 0,0 6 0 15,0 1-16-15,0 0 56 16,-2 4-56-16,2 2 16 31,0-1-8-31,0-1 0 0,0-3-8 0,0-1 8 16,0-7 8-16,2-3-8 15,-1-7 0-15,4-4 8 0,-5-5-8 16,0-2 80 0,0-4 56-1,0 0 160-15,0-2-8 16,0 0-32-16,0 0-256 0,0 0-224 15,-13 0-2337-15,-3 0-7193 0</inkml:trace>
  <inkml:trace contextRef="#ctx0" brushRef="#br0" timeOffset="105085">2851 13632 4809 0,'0'0'1576'31,"0"0"-912"-31,0 0 296 15,0 0 168 1,0 0-391-16,0 0-409 0,0 0-112 0,0 0 168 16,0 0 208-16,0 0 0 0,0 0-104 31,0 0-128-31,0 0 88 15,0 6-8-15,0 2-111 0,0-1-57 16,0 2 96 0,0-1-152-16,0-2 40 0,0 4-160 15,0 0-40-15,0 4-56 0,0-2 8 16,0 2 0-16,0-2 0 31,-3 2 80-31,0-2-8 0,-2 1 80 16,2 0 88-16,0 2-32 15,-1-2-48 1,0 4-96-16,0 0-64 0,3 4 48 0,-6-4-56 15,2 2 0 1,-1-4 16-16,1 2 40 16,-6-4 88-16,-1 0 208 0,0-2 16 15,-3 2-112-15,-4-1-88 16,-1-1-16-1,-2 4-32-15,-1-5-72 0,-3 2 24 0,2-2-16 16,1-2-48 0,1-2 72-16,2 0 32 15,4-4 48-15,2 2-15 16,-1-2 47-16,4 0-48 0,0 0-88 15,3-2 16 1,-4 2-64-16,1 2 64 0,-2-2-24 0,2 0 0 31,-2 0-40-31,-2 0 64 16,2-2 0-16,0 0 8 0,-1 0 32 15,6 0 8-15,-8 0 0 16,4 0-8-16,4 0-24 0,-1 0 32 31,0 0-64-31,1 0 16 16,-1-2-48-16,-1-2 48 15,2 0-64-15,-3 0 0 0,-1 0 56 16,1 0-64-16,0-2 16 16,-5 2-16-16,6-2 16 0,-5 2 32 15,2-2-48 1,2 2-8-16,-5-3 8 15,6 2 8-15,-3-1-8 16,-1 0-8-16,3-2 8 0,-2 1 0 16,1 2 0-16,3-1 0 15,1 2 0-15,-1-2 0 16,5 2-8-1,0-1 8-15,-2 3 0 0,1-2 0 16,2 1-8-16,-2-1 8 16,-1 0-8-16,1-4 8 0,-2-1 0 15,2 2-56-15,-3-3 56 16,5-1 0-1,-3 1 48-15,1 1-48 16,0 1 16 0,2-3-8-16,-2 3 0 0,-2-1 0 0,3-2-8 15,-1-1 0-15,-2 1-8 16,4-4 0-16,-5 0-40 0,2 0 48 31,1-2 0-31,-2 0 0 16,2 1 16-16,-1-2-16 31,1 2 0-31,-1 0 0 0,2 2 88 15,0 2-88-15,-1 0 0 16,1 2 48-16,0 0-40 0,0 0-8 16,1-1 0-16,-2 2 0 15,2-3 0-15,0-1-8 0,0 0-64 16,-2-4 72-16,5 4 8 0,-3 0-8 15,-1 3-8 1,4 3 8 0,-1 1 0-16,1 1 8 0,0-1-8 15,0-2-8-15,0 3-56 16,0-3 8-16,0-3 40 15,0 3-40-15,0-3 56 16,1-2 0-16,6 1-8 0,-4-4 0 0,-1 0 8 16,4 0 0-1,-3 0 0-15,-1 0 0 16,4-2 0-16,-6 2 48 15,4 0-32-15,-3 2 64 16,-1 0-32-16,3 0 24 0,-1 0-64 16,-2-1-8-16,2 0 0 0,1-2 8 15,-1 2-8-15,1-4 0 31,0-1 0-31,2 3 0 16,1-2 8-16,-1 5-8 0,2 0-8 31,-1 4-64-31,4 1 72 16,-2-2-8-16,3 1-40 0,-3 0 48 31,2 0 16-31,3-2-16 16,-2 0-8-16,7-4 8 15,0 0-8-15,7 0 0 0,0 0 0 0,1 0-40 16,3 2 48-16,0 2-8 15,-5 2 8-15,0 0 0 0,2 1 0 16,-5 2-8-16,2 1 8 16,-1-2 0-16,2 1-8 15,1 0 8-15,-1 1-16 0,2 2 8 16,-5 2-56-16,0 0 64 15,-2 2-8-15,0 0 0 16,-4 0-8-16,-2 0 8 16,1 0 8-16,-1 2 0 15,-1 6-8-15,1-1 8 16,-1 2 0-16,1 1 0 0,4 0 0 15,-1 2 0-15,-3 0 0 16,0 1 0-16,1 0 0 0,-3 1 8 31,-1-2 0-31,1 0 16 16,-6-2-16-16,5 0 0 0,-2 0 0 15,3 2-8-15,-1 0 8 16,0 2-8-16,1 2 48 0,-1 2-40 31,-2 2-8-31,3 1 0 16,-5 0 8-16,3-1 0 15,-3 1 0-15,-3-4 8 0,2 2-16 16,-5-4 0-16,3 2 0 16,-1-4 0-16,0 2 8 0,2-1-16 15,-4 2 16-15,2 2-8 16,-2 0 0-1,3 0 0 1,-3 2 8-16,0-2-8 0,2-2 8 0,3 0-8 16,-5-4-8-16,1 1 8 15,3-2 0-15,-1-3-8 16,-3 3 8-16,0-4 0 15,0 3 0-15,0 0 0 16,0 4 40 0,0-2-32-16,0-1 0 0,0 0-8 0,0-3-8 15,0-1 0-15,0-1 8 16,0-2 0-16,0-2 0 15,0 0 0 1,0-2 0-16,0 0 0 16,0 0 0-16,0 0 0 0,0 0 0 15,0 0 0-15,0 0 0 16,0 0 8-16,0 0-8 31,0 0-16-31,0 0 16 0,0 0 8 16,0 0-8-16,0 2-152 15,0 14-776-15,0-2-2049 0,0-1-6081 0</inkml:trace>
  <inkml:trace contextRef="#ctx0" brushRef="#br0" timeOffset="107972">3678 14007 5577 0,'0'0'2088'0,"0"0"-816"15,0 0-303-15,0 0 351 16,-34 10-256-16,28-8 72 0,-1 0-367 15,-1-1-137-15,2 1-272 32,-2-2 64-32,0 2 152 0,-4 1-112 15,1-1-64 1,-5 0-56-16,1 0 96 15,-2-2-112-15,-4 2 16 16,-2 0-127-16,-3-2 87 0,-1 0-136 16,1 2 32-16,2-2-64 15,1 0 0-15,0 0-72 0,1 0 16 16,1 0-72-16,0 0 0 15,-2 0 0-15,-1 0 0 0,1 0 8 16,-2 0-16-16,-4 0 16 0,-2-6-16 31,-3-5 72-31,2 0-56 16,1-1 72-1,0-4-24-15,2 0 8 0,0-2-72 0,2-5 8 16,-1 2-8-16,2-5 8 16,1 0 0-16,0-3-8 0,4 1 0 15,4-2-8-15,-1 0 0 0,2-2 8 31,3 0-8-31,3 0 8 16,0 4 0-16,1 1 0 16,1 8 8-16,1-1-8 0,-1 5 8 31,2 2 0-31,2 1 0 15,0-1-8-15,0 2-8 0,4-4-56 16,0-1 56-16,0-2 0 16,0-1 0-16,0-2 0 15,0 3 0-15,0 0 0 0,0 2 8 0,7 0 0 16,-4 2-8-16,2 0 8 15,3-2 0-15,2 0-8 16,3-2 8 0,3 0-48-16,-2 0 40 15,4-1 8-15,-2 4 0 16,0-4 0-16,-1 4 0 0,1-2 0 15,-3 4 0 1,1-2 8-16,1 3-8 16,-1 3 0-16,4-2-16 0,0 1 8 15,0 3-48-15,0-2 56 16,-1 1 0-16,1-2 0 15,-3 3 0-15,2-4 8 0,4-1-8 32,-1 2-8-32,2-2 8 0,1-2 8 15,0 2-8-15,-2 2 0 16,0-2 0-16,3 4-8 15,-6 2-56-15,1 2 16 0,-1 0 48 32,3 2 0-32,-2 0-8 15,-3-2 8-15,4 0-8 0,1-3 8 16,3 2 0-16,-5-3 0 15,4 2 8-15,-1-3-8 16,3 2 0-16,-3-1 8 0,1 2-8 16,-1 2 0-16,-4-1-8 15,0 1 8 1,-3 0 0-16,1 3 8 0,-3-1-8 15,3 0 0-15,-5 2 0 16,0 0 0-16,1 0 0 16,-3 0-8-16,3 0-40 0,-3 0 48 15,3 0 0 1,-4 0 0-1,0 0 0-15,0 2 8 0,-2 3 0 0,4 1 8 16,-2 3-8-16,2 1 72 16,1 1-64-16,0 4-8 15,-1 0 72-15,1 4-72 0,-1-1 40 16,1-2-40-16,-3-2 0 15,-3 0 0 1,2-4 0-16,-6-2-8 16,4 2 16-16,0-2-8 15,-5 0 88-15,0 2-32 0,0 4-16 31,0 3-40-31,0 2 8 16,0 1 40-16,0 3-48 16,0-2 16-16,0-1-24 0,0-1 16 15,0-4-8-15,0 0 0 16,0-3 0-16,0-1 0 0,0 0-8 15,0-1 8-15,0-1-8 32,0 6-8-32,0-1 8 0,0 2 0 15,0 0 0-15,0 0 0 16,0 3 8-16,0 0-8 0,0 1 0 15,0 0 0-15,0 2 8 0,0 0-8 16,-5 3 0-16,4-4 0 16,-3 1 0-16,3 1 8 15,1-4-8 1,0 0 8-16,0-1-8 15,0-4 0-15,0 2-8 0,0-4 8 16,0-1 0-16,0 0-16 0,0-1 8 31,0 1-8-31,0 2 8 16,0 1 0-16,1 0 8 15,-1 2 8-15,0 2 40 16,0-2-40-16,0-2-8 0,0-2 8 16,-1-1-8-16,-4-4 16 0,3-1-8 31,1-2 0-31,-3 0-8 15,4 2 8-15,-4 3-8 0,2-4 8 16,-3 3-8-16,2 0 0 16,0 3 0-1,-2-6 8-15,3 3-8 0,-3-2 0 0,4 1 0 16,1-1 0-16,-5 0 0 31,3-3-16-31,2-1 16 0,-3 0 0 31,3 0 0-31,0-2 0 16,0 0 8-16,0 0 0 0,0 0 0 0,0 0 80 15,-2 0-40-15,2 0 0 16,0 0-40-16,-6 0 48 16,1 2-48-16,-1-2-16 0,-1 2 0 15,1-2-376-15,-1 0-504 16,2-4-1489-16,2-9-4176 0</inkml:trace>
  <inkml:trace contextRef="#ctx0" brushRef="#br0" timeOffset="109904">4592 14177 6409 0,'0'0'3953'0,"0"0"-2969"16,0 0 160-16,0 0 40 0,-114 11 185 15,81-11-385-15,-5 0-216 16,-3 0-288-16,-2-7-200 31,-3-5-40-31,-4-1 8 0,5-2 120 0,-3-3-15 16,7 2-57-16,3-2-32 15,8-2-40-15,0 0-48 0,1-3-80 16,3 2-48 0,-2-5-40-1,4 0 8-15,-3-5-16 16,4 3-8-16,-1-4 8 0,6 4-56 15,-1 0 40 1,3 5 8-16,4 0 8 16,6 5-48-16,-1 2 40 0,3 2-8 15,2 0 8-15,0 0 0 16,2-2 8-16,0-4-16 15,0-3 16-15,0 0-64 0,0-5 56 16,0 0-120-16,0-2 16 16,4 1-64-1,0 3 120-15,3 2 8 16,-1 3 40-16,2 2-48 15,0 4 40-15,-3-2 8 0,2 4 8 16,1-6 0-16,0-1 8 16,2-7 0-16,-1-5 40 0,3-4-40 15,2-3 40-15,-3 1-40 31,1 2 64-31,-1 6-56 16,-1 4-16-16,4 3-72 0,2 7 56 16,2 0-80-16,0 6 48 15,0 0 0-15,3 2 40 0,-2-2 8 0,0 0 0 16,7-2 0-1,-1-2 0-15,-1-2 8 16,2-1 0 0,-1 4 0-16,1 1-8 0,-2 3-8 15,4 4 8-15,1 3-48 16,-2 2 40-16,1 0-56 15,1 0 64-15,-2 0-8 16,-1 5-8-16,2 4 8 16,-4-1 0-16,-1 2 8 15,-1-3 0-15,-2 2 8 0,2 1 40 16,1 2-32-16,1 0 112 15,0 0-56-15,0 2-24 16,4 2 0-16,-2-2-40 0,-7 0 0 31,-3-2 48-31,-1 0-48 0,-4-2 40 16,-3 0-32-16,-1 2 40 15,-3 0 136-15,1 5 48 16,2 0-96-16,-6 5-64 0,3 3 0 31,-1-1-8-31,0 4 16 16,-1-5-16-16,1 4-64 0,-1-5 40 15,-1-5-48-15,-1 2 16 16,0-3 40-16,0 0-48 16,0 4 0-16,0 3-8 0,0 2 8 15,0 5-8-15,0 0 8 16,0 2-8-1,0-4 0 1,3-2 0-16,-3-1 16 0,0-5-8 0,0 0-8 16,0-2 8-1,0-2 0 1,0-2 8-16,0 0 64 0,-4 2-64 15,-1 2-8-15,-2 0 8 0,2 4-8 16,-1-2 0-16,3 0 0 16,-5-2-8-16,4-4 8 0,0 0-8 15,-3-1 48-15,2-4-32 16,0-1-8-1,-1 3 0-15,-1-4 0 16,-1 3 56-16,-1 5-64 0,-1-2-8 16,-1 6 8-16,-1-4 0 15,-2 4 0 1,3-4 0-16,-1 0 8 0,4-3 8 0,0-4-8 31,0 0 40-31,2-2-40 16,1-2-8-16,-2 2 0 0,2-1 0 15,-1 2 0-15,0 3 0 16,-1 0 0-16,-3 4 0 15,2-2 0-15,-1 0 0 0,1 0 0 32,3-4 0-32,-2-2 0 15,4-1 8-15,1-3-8 0,1-1 16 0,1-1-8 16,-3 0 0-16,3 2 0 15,0-2 0-15,0 0-8 16,0 0 0-16,-2 0 0 0,-1 2 0 16,3-2-64-1,-15 0-480 1,4 0-1072-16,-5-12-4642 0</inkml:trace>
  <inkml:trace contextRef="#ctx0" brushRef="#br0" timeOffset="126345">8186 5294 3808 0,'0'0'2321'16,"0"0"-1233"-16,0 0 288 15,0 0 233-15,0 0-265 16,0 0-496 0,0 0-48-16,0 0 209 0,0 0-41 15,0 2-64-15,0-2-208 16,0 0-64-16,0 0 8 0,0 2-176 15,0-2-215-15,0 0-145 16,3 0-88 0,3 0-16-16,2 0 24 31,8 0 48-31,-4 0-24 0,2 0 8 0,6 0 8 0,-1 0 16 15,-3 0-8-15,5 0 32 16,0 0 8-16,3 0 16 16,1-4-56-16,-1 0 0 0,3 0-16 31,-2-1-56-31,2 3 0 15,-3 0 8-15,-1 1 0 16,-1 1 0-16,1 0 0 0,-4 0-8 16,1 0 8-16,-2 0 0 0,-1 0 0 15,1 0-8-15,1 0 8 31,-4 0-8-31,-4-2 0 32,1 2 16-32,-6-2-8 0,-1 0 0 0,-3 2 8 0,1 0 48 0,-3-2-56 15,1 2 0 1,-1 0-8-1,0 0 48-15,0 0-40 0,0 0-8 16,0 0 8-16,0 0-8 16,0 0 16-16,0 0 32 0,0 0 24 0,0 0 24 15,0 0 32-15,0-4-128 16,0 0-1216-16,-11-2-5770 15</inkml:trace>
  <inkml:trace contextRef="#ctx0" brushRef="#br0" timeOffset="127033">8654 5145 5313 0,'0'0'3920'15,"0"0"-2471"-15,0 0-241 16,0 0 504-16,0 0-47 15,0 0-617-15,0 0-544 16,0 0-208-16,-2 0 16 0,10 0 112 16,10 2 32-16,1 4 1 31,1 1-185-31,-1-1-40 15,4 0-112-15,-4-1-48 0,4 1-64 16,-4 3 0-16,-1-3 0 0,-2 0 56 16,-3 0-64-16,-2-3 0 15,-4 1 8-15,-2-2-8 31,1 1 8-15,-6-3 64-16,0 0-72 0,0 0 8 0,0 0 48 16,0 0 40-16,0 2 48 0,0-2 368 15,0 0 8-15,0 4-24 16,0 0-32-16,-3 2-64 15,-8 3-288-15,-4 2-64 0,2-1-40 32,0 1 8-32,2 0 40 0,-2-3-40 15,0 2-16-15,-10 8 0 0,1-4-1040 16,2-4-3145-16</inkml:trace>
  <inkml:trace contextRef="#ctx0" brushRef="#br0" timeOffset="128392">8253 6320 5641 0,'0'0'2744'0,"0"0"-767"31,0 0-105-31,0 0-88 0,0 0-543 16,-3 4-553-16,3-4-280 16,0 0-184-16,0 0-80 15,0 0-64-15,15 0 520 0,4 2-88 16,0 0-16-16,4 1-192 15,0-3-111-15,1 2-49 0,2-2 8 16,4 0 0 0,1 2-104-16,5-2 24 15,1 0-8-15,-3 0 24 16,1 0-72-16,1 0-8 0,-2 0 0 15,-4 0 40-15,-1 0 0 16,-1 0-40-16,-4 0 40 16,-3 2-48-16,-5 0 0 15,0 0 8-15,-4-2-8 16,-3 0 0-1,-5 2 8-15,0-2-8 0,-4 0 8 0,2 0-8 32,-2 0 8-32,0 0 112 15,0 0 80-15,0 0-16 0,0 0-24 16,0 0-24-16,0 0-136 15,-2 0-488-15,-9 0-2017 16,-2 0-6033-16</inkml:trace>
  <inkml:trace contextRef="#ctx0" brushRef="#br0" timeOffset="128844">8751 6247 8209 0,'0'0'4065'15,"0"0"-2825"1,0 0 345-16,0 0 103 16,0 0-536-16,0 0-752 0,0 0-392 15,8 0 136-15,10 0 16 0,1 9-23 31,4 1-25-31,1 3 8 16,0-2-48-16,-1 4-8 0,-1-2-56 16,-2 0 40-16,-3-1-48 15,-5-5 8-15,-4 1-8 0,-5-3 16 16,0-1 120-16,-3-2 160 31,0 0 200-15,0 2 208-16,-3 4-16 0,-8 4-432 0,-10 6-184 15,0 2-72-15,-2 0-112 16,4-2-464-16,-4-5-624 0,12-10-1657 15,4-3-5217-15</inkml:trace>
  <inkml:trace contextRef="#ctx0" brushRef="#br0" timeOffset="129383">9222 6106 7073 0,'0'0'4497'0,"0"0"-3377"31,0 0 88-31,0 0 473 16,0 0-521-16,0 0-416 0,0 0-144 16,2 109-72-16,3-74-143 15,-4 1-129-15,6-2-88 0,1 0-80 16,-5-2-32-16,4-2-48 15,-3-1 64-15,-4-5-64 16,4-4 8 0,-4-4 40-16,0-4-56 0,0-2-72 15,0-4-296-15,0-6-801 16,0 0-871-16,0 0-5146 0</inkml:trace>
  <inkml:trace contextRef="#ctx0" brushRef="#br0" timeOffset="129884">9234 6092 6937 0,'0'0'2849'0,"0"0"-1713"16,0 0-312-16,0 0-136 16,0 0-104-16,19-11 465 0,-1 10-169 15,4-1-64 1,-2 2-136-1,-4 0-136-15,2 0-136 16,-5 0-144-16,-2 0-104 0,-1 0-112 16,-4 0 0-16,-1 0-40 0,0 0-8 15,-4 0-352-15,1 0-784 0,-2 0-1048 31,0-2-1825-31,0 0-3753 16</inkml:trace>
  <inkml:trace contextRef="#ctx0" brushRef="#br0" timeOffset="130183">9230 6316 6041 0,'0'0'2968'16,"0"0"-1703"-16,0 0 463 31,0 0 40-31,0 0-631 0,0 0 87 16,0 0-512-1,0 0-256-15,0 0-48 0,128-60-96 0,-112 54-192 0,-3 3 80 16,-2 1-64 0,-1 0-8-16,-5 2-56 15,0-2-64 1,-2 2 41-16,-1-2-41 0,-2 2-8 15,0-5-489-15,1 1-1335 16,-1 0-3521-16</inkml:trace>
  <inkml:trace contextRef="#ctx0" brushRef="#br0" timeOffset="130903">9605 6241 5209 0,'0'0'3016'0,"0"0"-1479"15,0 0 311-15,0 0-544 32,0 0-175-32,0 0-665 0,0 0-160 0,0 0-104 15,-111 100 144-15,98-72-32 16,3-2 40-16,8-5-96 15,-2-2-112-15,4-5-88 0,0-2-40 16,0-2-16 0,4-4 0-16,8-2 0 15,1-4 128-15,4 0-8 0,-5 0 8 16,4-4 40-16,-2-10-24 15,1-4-40-15,-2-2-96 16,1-2-8-16,-6-2 0 0,-1 1-104 31,-2 0 48-31,-5 5-16 0,0-1 64 16,0 5 0-16,0 5 0 15,0 0 8-15,0 3 8 16,0 4 40-16,0 2 88 0,-3 0 96 16,3 0-32-16,0 0 72 31,0 0 24-31,0 0-24 0,0 2-168 15,0 13-56-15,0 0-48 16,0 4 0-16,0-2 0 16,6 0 0-16,4-6 0 0,-1 0-8 15,-1-3 0-15,1-2 8 31,0-2 0-31,-1-2 0 0,0-2-304 16,0 0-464-16,4 0-912 16,-6 0-2337-16,1 0-1880 0</inkml:trace>
  <inkml:trace contextRef="#ctx0" brushRef="#br0" timeOffset="131387">9828 6164 6665 0,'0'0'4081'32,"0"0"-2577"-32,0 0 232 0,0 0-295 15,0 0-681-15,0 0-408 16,-45 32-264-16,41-15-88 15,4 0 0-15,0 0 0 0,0-2-8 32,0-2 0-32,12-4-8 15,-1-3-48-15,0-2 8 0,2-2-8 16,-1-2-24-16,1 0-48 15,-1 0 24-15,0 0 64 16,-6 0-16-16,4 0 0 0,-4 0 64 16,-1 0-16-16,-2 3 8 15,-3 1-64 1,0 4 72-16,0 1 64 0,0 8 96 15,-6 2-24-15,-7 6-72 16,-3-1-64-16,-3-2-480 16,1-4-1433-16,6-10-2127 0</inkml:trace>
  <inkml:trace contextRef="#ctx0" brushRef="#br0" timeOffset="131690">9910 6228 7209 0,'0'0'2681'0,"0"0"-1105"16,0 0 64-16,0 0-295 0,0 0 239 16,34-8-552-16,-19 3-160 15,6-1-384-15,0-3-288 16,0 3-95-16,3-2-89 0,-3 3-16 31,-2-2-193-31,-1 1-695 16,-7 0-864-16,-3 2-2609 0,-4 0-2192 0</inkml:trace>
  <inkml:trace contextRef="#ctx0" brushRef="#br0" timeOffset="131985">9985 6096 4889 0,'0'0'5753'16,"0"0"-4209"-16,0 0-768 0,0 0 449 31,0 0-241-15,0 0-288-16,0 0-304 0,0 0-72 0,27 117-104 15,-17-83-80-15,-1 0 40 16,3 0-80-16,-4-4-88 0,-2-6 72 16,4-2-80-16,-4-8 0 31,-1-4-8-31,2-7 0 15,1-3 0-15,-2 0 0 0,15-43-48 16,-1 1-640-16,-3 1-4433 0</inkml:trace>
  <inkml:trace contextRef="#ctx0" brushRef="#br0" timeOffset="133863">10503 6254 9794 0,'0'0'4593'0,"0"0"-3129"31,0 0 240-31,0 0-183 15,0 0-681-15,0 0-448 0,0 0-368 16,-8-11 24-16,22 28-8 16,1 7 168-16,-2 7-16 0,-2-1-16 15,-4-2-56-15,-6-6 24 31,2-6-72-31,-3-9 0 0,0-5 48 16,0-2 24-16,0 0 48 0,0-7-40 16,0-13-152-16,-8-10-184 15,8-7-8-15,0-1-80 16,0 0 56-1,8 4-72-15,12 8 88 16,-1 10 56-16,4 10 0 16,3 6 48-16,-5 0 16 0,1 0-32 0,-4 6 64 15,-2 1-8-15,-1-2 48 16,-9-3-40-1,4-2-48-15,0 0-176 16,-6 0 40-16,0-11 8 16,-4-6-193-16,0-1-55 15,0 0 240-15,0 4 136 0,-7 2 80 16,-6 2 16-16,2 6 48 15,-4 4 224 1,1 0 329-16,1 6-353 16,-2 16-176-16,3 6-64 15,2 0-8-15,7 2 0 0,-1-6-8 16,4-1 8-16,0-8-64 15,0 0 56-15,10-6 0 16,3-3-40-16,5-6 48 0,4 0 0 31,-2 0-136-31,10-15-233 16,-4-10-487-16,3-3-464 0,-4 0-304 15,-1-4 55-15,-8 4 713 0,-5 2 408 16,-4 4 440 0,-6 6 8-1,-1 6 1128-15,0 6 1001 16,0 4-817-16,-11 0-304 0,-2 0-200 15,2 10-560-15,-2 8-200 0,3 0-48 16,9 0-8-16,1-2-88 16,0-2 0-16,1-2 16 15,14-2 64-15,-2-1-104 16,4-2-8-16,-4-1 32 15,0 0-8-15,3-2 24 16,-6 3 64-16,-3-2 8 0,-3 1 0 16,-4 4 8-16,0 3 104 15,0-2 72-15,-4 4-176 0,-13-5-320 31,6-3-2344-31,0-7-7354 0</inkml:trace>
  <inkml:trace contextRef="#ctx0" brushRef="#br0" timeOffset="134063">11018 5989 6105 0,'0'0'4353'0,"0"0"-3321"15,0 0 792-15,0 0 473 16,0 0-809-16,31 129-816 15,-20-83-376-15,0 3-176 0,-2-6-112 32,0-3-8-32,-1-3 24 0,0-7-24 15,-4-7-488-15,-4-8-888 0,0-7-2745 16,0-8-3513-1</inkml:trace>
  <inkml:trace contextRef="#ctx0" brushRef="#br0" timeOffset="134302">11031 5980 1696 0,'0'0'5809'0,"0"0"-4201"16,0 0-95-1,0 0-257-15,0 0 24 16,0 0-295-16,0 0-225 0,0 0-96 15,121 28 112-15,-118 0 96 16,1 2-272-16,-4 6-304 16,0-2-144-1,0-4-152-15,-12-6-344 16,3-18-1656-16,4-6-3129 15,-2 0-4969-15</inkml:trace>
  <inkml:trace contextRef="#ctx0" brushRef="#br0" timeOffset="134959">11199 5949 3272 0,'0'0'3089'0,"0"0"-1089"0,0 0-471 16,0 0 455-16,0 0-208 0,36 127-799 15,-28-107-585 1,5-8-224-1,1-4-160-15,-1-8 104 0,-2 0 136 16,-3 0 24-16,2-14-72 16,-5-8-24-16,-2-7-176 0,0-3-72 15,-1-4-224-15,-2 2-96 0,0 4-304 31,3 6 296-31,0 9 168 32,1 7 127-32,-1 4 49 0,2 4 56 0,1 0 249 0,4 2 239 15,-2 13-8 1,0 8 112-16,-1 5-168 15,-1 0-152-15,-1 0-136 16,-2-6-136-16,0-4 56 0,2-6-56 31,-3-9-8-31,-1-3-296 16,4 0-264-16,0-9-176 0,1-14 464 15,1-5 48-15,3 1-409 16,-1 1 81-16,6 6-152 16,-1 6 200-16,4 5 160 0,0 7 120 15,3 2 176-15,-2 0 48 16,4 0 0-16,-2 0 0 0,0 0 8 15,0 0 0-15,-5-8-16 16,-3-3-536-16,-5-6-104 16,-3 4 304-1,-5-4-8-15,0 4 360 0,0-2 112 16,-11 5 224-16,-1 5 568 15,-1 1 432 1,2 4-360-16,0 0-87 0,3 5-97 0,-2 15-568 16,2 4-208-1,3 4-16-15,5-1 0 16,0-3 0-16,0-5 0 0,5-4-8 15,11-7-520-15,5-7-1177 16,2-1-799 0,-6 0-3674-16</inkml:trace>
  <inkml:trace contextRef="#ctx0" brushRef="#br0" timeOffset="135592">11717 5957 3384 0,'0'0'1457'0,"0"0"-97"31,0 0-88-31,0 0 160 16,0 0-327-16,0 0 7 0,42 23-88 15,-42-9 80-15,0 2-287 0,-11 0-361 16,-8 2-232-16,-4-2-224 16,-3-6-1433-16,4-8-2439 0,6-2-2154 15</inkml:trace>
  <inkml:trace contextRef="#ctx0" brushRef="#br0" timeOffset="135990">11717 5957 7097 0,'165'-115'1768'16,"-163"111"65"-16,3-1-105 15,1-1-328-15,4-2-751 0,-2 2-161 16,0-4-288-16,-2 2-96 15,-2 0-24-15,0-1-16 0,-4 0 0 32,0 1-56-32,-4-2-8 15,-9 2-96-15,0 2-264 16,-5 2 40-1,0 4 184-15,2 0 136 0,3 6 8 0,0 14 8 16,2 6 40-16,1 6 256 0,5 0 264 31,5-1-48-31,0-3-48 16,0-6 16-16,10-5 8 15,6-2-64-15,2-9-152 16,0-4-88-16,3-2-24 0,5 0-176 16,6-13-408-1,-3-2-1432-15,-8 0-4953 0</inkml:trace>
  <inkml:trace contextRef="#ctx0" brushRef="#br0" timeOffset="136154">12123 5932 10578 0,'0'0'4441'0,"0"0"-4441"16,0 0-160-16,0 0-5394 0</inkml:trace>
  <inkml:trace contextRef="#ctx0" brushRef="#br0" timeOffset="140546">3084 16134 8121 0,'0'0'2585'0,"0"0"-1193"16,0 0 56-16,0 0-255 31,-10 0-401-31,10 0-368 15,0 0-160-15,0 0-168 0,0 0 0 16,0 0-48-16,0 0 80 16,0 0 88-16,0 0-16 0,0 0-88 15,0 0 40-15,0 0-32 31,0 0 0-31,0 0-112 0,0 0 72 16,0 0-64-16,0 0 56 0,0 0-64 16,0 0 8-16,0 0-8 15,0 0-8-15,-1 0 0 0,-1 0 0 16,0 0 0-1,2 8-72 1,0 7-24-16,0 4 16 0,12 7 32 31,2 6-32-31,4 2-48 0,0-2 16 0,-4-3-16 0,2-7 32 16,-9-5 88-16,-1-2-72 15,4-5 72 1,-8-2 0-16,3-2 0 16,-4 0 8-16,4 2 0 15,1 3 0-15,-2-4-48 16,-1 3 48-1,2-2 0-15,-5 3 8 0,0 0 88 16,0 4 8-16,0 0-8 16,0 4-72-16,-12-2-24 15,-2 2-152-15,-18-8-1024 0,6-3-1537 16,-5-8-3584-16</inkml:trace>
  <inkml:trace contextRef="#ctx0" brushRef="#br0" timeOffset="141082">3081 16112 1088 0,'0'0'5033'16,"0"0"-4313"-1,0 0 272-15,0 0 456 0,0 0-23 16,0 0-601-16,56-38-280 15,-32 24-120-15,-1 2-296 0,0 6-72 16,-2 4-56-16,5 2-72 0,-4 8-24 31,1 16 96-31,-2 6 80 16,1 4-16-16,1 2 0 0,-5-6-16 15,-4-3-48-15,-2-9 8 16,0-6-8-16,-7-4 0 0,2-7-8 16,-7-1 0-16,3 0 0 15,-1 0 0-15,1 0-48 16,0 0 56-1,2-9 56-15,1-6-48 16,-1-2 64-16,2-6 8 0,1 4-8 16,-5 2 0-16,2 8-24 15,0 5-48-15,4 4-152 16,1 0-64-16,6 10 96 0,4 1 120 31,2 2 0-31,2-3 104 16,-4-7-56-16,-4-1-48 0,2-2-8 15,-10 0 8-15,-3 0 112 16,1-11 416-16,-6-4 265 15,0-4-9-15,0-4-336 0,0 1-208 16,-3 1-216 0,-4 2-24-16,-2 5-304 15,9 4-512-15,-5 6-633 0,5 4-1167 16,0 0-2449-16,0 0-136 15</inkml:trace>
  <inkml:trace contextRef="#ctx0" brushRef="#br0" timeOffset="141474">3701 16018 912 0,'0'0'2424'0,"0"0"-1015"0,0 0 159 0,0 0-280 31,0 0-224-31,0 0 1 16,0 0-417-16,66 52-184 15,-51-27 136-15,-1-2-64 0,-3-3-256 16,-6-3 48-1,2-7-112-15,-7-5 8 0,0-3 152 0,0-2 321 16,0 0-49-16,0-4-344 16,-5-12-216-16,-2-3-88 0,1-8-88 31,6 3 88-31,0 2-8 15,0 4-56-15,0 7-24 0,0 4 24 32,10 5-48-32,-2 2 96 0,-2 0-48 0,1 0 56 15,2 2-8-15,-1 5 16 0,-3-2 0 31,2-1 0-31,-1 0 0 0,2 0-144 16,-1-2-321-16,4 0-111 0,0-2-504 16,2 0-408-1,3 0-1377-15,-3 0-103 16,-5-8-2056-1</inkml:trace>
  <inkml:trace contextRef="#ctx0" brushRef="#br0" timeOffset="141757">4011 15860 3040 0,'0'0'2505'15,"0"0"-369"1,0 0 137-16,0 0 15 15,0 0-576-15,0 0-751 16,0 0-457-16,-5 5-24 16,-5 10-376-16,2-1-32 15,3-3-72-15,5 2 0 0,0-3-8 16,0-5 0-16,0-1-96 15,0 1-72 1,5-1-216-16,8-2 168 16,3 0 48-16,4 2 168 15,2 0-120-15,-1 0 120 0,0 1-88 16,-1 4 16-16,-4 1-72 15,-5 0-80-15,-1 2 80 16,-9 2 47-16,-1 8-143 16,0-1-1328-1,-6-6-3753-15</inkml:trace>
  <inkml:trace contextRef="#ctx0" brushRef="#br0" timeOffset="142305">3885 15905 4721 0,'0'0'2976'0,"0"0"-2040"16,0 0-712-16,0 0-120 0,0 0-48 15,0 0 40-15,68 0-88 16,-52 11-16-16,-2 13-152 16,-1-4-1840-16</inkml:trace>
  <inkml:trace contextRef="#ctx0" brushRef="#br0" timeOffset="144204">8253 15935 1304 0,'0'0'1776'15,"0"0"-352"-15,0 0 321 16,0 0 463-16,0 0 25 31,0 0-97-31,0 0-279 0,-8-7-241 16,8 7-520-16,0 0-560 15,0 0-336-15,0 9-200 0,5 10 48 0,6 5-16 16,6 4-32-16,-3 0 0 16,-3-4-192-1,1-6-528 1,-1-6-792-16,-8-3-1377 0,-3-6-2624 15</inkml:trace>
  <inkml:trace contextRef="#ctx0" brushRef="#br0" timeOffset="144758">8449 15903 1768 0,'0'0'4465'0,"0"0"-3745"16,0 0 200 0,0 0-312-1,66 121-112-15,-51-107 265 0,-1-8-433 0,-6-6-152 16,-1 0 88-16,-3 0 152 15,-4-4 224-15,0-12 344 0,0-4-200 16,0-2-200-16,0-2-255 31,-8-1-65-15,-3 6-168-16,0 4-96 0,-7 10-785 0,5 3-567 15,5 2-3001-15</inkml:trace>
  <inkml:trace contextRef="#ctx0" brushRef="#br0" timeOffset="145273">8631 15903 2664 0,'0'0'4409'0,"0"0"-3801"31,0 0 632-31,0 0 361 0,0 0-153 0,0 0-584 16,0 0-384-16,0 0-320 16,60 99-80-16,-57-91-72 15,-3-6 0-15,0-2 64 16,0 0 40-1,0 0 56-15,0-2-72 16,0-14-96-16,0-6-216 0,0-4 128 0,0 0 88 31,0 2 80-31,0 6-80 0,0 7 0 0,3 6 0 16,2 3 8-16,2 2-8 15,4 0 0 1,-6 0 24-16,5 7 32 16,-6 1 145-16,3-1-153 0,-5-3 8 15,2-4-56-15,-2 0-128 16,0 0-401-16,4 0 113 0,-3-6 40 31,2-5 248-31,2 0 128 16,-3 1-48-16,3 3 48 0,-2 3 8 15,1 2 0-15,2 2 8 16,2 0 160-16,-2 0-8 15,2 0-40 1,-2 0-56-16,3 4 24 16,-4 5-96-16,9 1-144 15,-8-1-1296-15,-3-1-3345 0</inkml:trace>
  <inkml:trace contextRef="#ctx0" brushRef="#br0" timeOffset="145582">8972 15609 6249 0,'0'0'2648'16,"0"0"-1223"-16,0 0-169 0,0 0-232 16,0 0-232-16,0 0-424 15,-42 26-352 1,40-12-8-16,2 1-8 15,0-4-120-15,0-1-16 0,13-1-64 16,-1-5-8-16,4-1 88 16,-3-1 112-16,1 0-112 15,2 0-8-15,1 2-256 0,0 2 128 31,-2 1 40-31,-1 0 144 0,-2 1-80 16,-4 0-8-16,-3 3 160 16,-5 4-96-16,0 0-1192 15,-10-2-5242-15</inkml:trace>
  <inkml:trace contextRef="#ctx0" brushRef="#br0" timeOffset="164853">5994 7993 104 0,'0'0'1904'0,"0"0"-832"0,-3 0-304 0,3 0 145 15,0 0-145-15,0 0-120 16,0 0-72-16,0 0 24 0,-2 0 168 31,2 0 64-15,0 0 49-16,-1 0 47 0,1 0-128 15,0 0-232-15,0 0-80 0,0 0-8 16,0 0-96-16,0 0-32 0,0 0-47 16,0 0-65-16,0 0-40 31,-4 0-8-31,4 0 0 15,0 0 32-15,0 0 128 0,0 0 0 16,0 0-104-16,0 0 88 16,0 0-120-16,0 0-32 0,0 0 8 15,0 0-48-15,0 0-8 31,0 0-24-31,0 0-8 16,0 0 16-16,0 0-112 0,0 0 64 16,0 0-64-16,0 0 32 15,0 0-32-15,0 0 0 0,0 0 0 16,0 0-8-16,0 0 0 15,0 0-56 1,0 0 112-16,0 0-56 16,0 0 8-16,0 0 0 0,0 0 0 15,0 0 8-15,0 2 80 16,0-2-96-16,0 2 96 0,4-2-48 15,-3 2-40 1,4-2 0-16,-2 2-8 16,2-2 8-16,0 2 176 15,1 0 112-15,-1 0-151 0,2-2-49 31,-7 2-96-31,1 0 72 0,3-2-72 16,-3 2-8-16,1-2 8 16,-2 0 0-16,3 2 48 15,2-2-40-15,-2 2 80 0,-3 0-88 16,3-2 0-16,-1 2 128 15,1-2-48 1,0 3-80-16,-3-3 16 0,0 0-32 0,0 0 16 31,0 1 0-31,0-1 0 16,4 0 80-16,-4 2-80 0,1-2 0 15,-1 0 48-15,2 0-88 16,-2 2 88-16,5-2-32 16,-5 0-8-16,0 0-8 0,3 0 0 15,-1 2 80 1,-1-2-80-1,4 0 0 1,-5 2 0-16,2-2 8 0,1 0 64 16,0 0-72-16,-3 0 0 15,2 0 0-15,-2 0 0 16,1 0 72-16,-1 0-64 0,0 0 0 15,0 0-8-15,2 0 8 0,-2 2 16 16,0-2-24-16,3 0-40 0,-3 0 40 16,3 0 0-16,-3 0 0 31,0 0 0-31,4 0 0 15,-3 0 64-15,2 0-64 0,1 0 0 16,-1 0 0-16,-1 0-40 0,1 0 32 16,-3 0 8-16,1 2 24 15,-1-2 24-15,0 0-32 16,0 0-8-16,0 0-16 0,0 0 16 31,0 0-16-31,0 0 16 16,2 2-8-16,-2-2 8 0,3 0-8 15,2 0 0-15,-2 0 0 16,1 0-16-16,0 0 32 15,0 2-24-15,-3-2 8 0,6 0 0 32,-6 0 0-32,1 0 80 15,-2 0-64-15,2 0-8 0,-2 0 8 0,0 0 32 16,3 0-48-16,-3 0 8 15,1 0 80-15,-1 0-80 16,4 0 0-16,-3 0 0 16,4 0 64-1,-3 0-56-15,-1 0 8 16,4 0-16-16,-2 0 32 0,-1 0-40 15,0 0 0-15,-2 0 0 0,3 0 8 16,-2 0-8-16,4 0 96 16,2 0-88-1,-1 0 184-15,1 0 24 16,2-2-120-16,-4 0-48 15,-2 2-40-15,2 0 56 0,-3 0-64 16,3 0 48-16,-5 0-48 16,0 0 8-16,3 0-8 15,-3 0 8 1,0 0 32-16,0 0-32 31,0 0-8-15,2 0 0-16,-2 0 0 0,1 0 0 0,4 0 0 15,-5 0 0-15,2 0-72 16,-2 0 64-16,0 0 8 0,3 0 56 15,-3 0-56-15,0 0 0 16,0 0-56-16,0 0 56 0,0 0 0 16,0 0 48-16,2 0-48 15,2 0 0-15,-4 0 8 0,2 0-8 16,1 0 8-16,0 0 0 15,-3 0-8 1,4 0 8-16,-3 0-16 16,-1 0 16-16,4 0-8 0,-4 0 0 15,0 0 8-15,3 0 0 16,-3 0 0-1,0 0-8-15,0 0-16 0,0 0 16 16,0 0 0-16,0 0 56 16,0 0-56-16,3 0 0 15,2 0-64-15,-2 0 64 0,-3 0 16 16,3 0-16-16,-3 0 0 15,2 0 8-15,-2 0 48 16,0 0-8 0,3 0-32-16,-3 0 64 15,0 0-24-15,0 0-56 0,0 0 0 16,0 0 0-16,0 0 0 15,2 0 0-15,-1 0 0 32,3 0 8-32,0 0 40 0,-2 0-48 15,0 0 0-15,-1 0 0 16,3 0 0-16,-1 0 0 0,-2 0-40 15,1 0 40-15,0 0 8 16,1 0 40-16,2 0-64 16,-4 0 32-16,1 0 32 0,3 0-48 15,-4 0 0 1,3 0-16-16,-3 0 16 15,4 0 0-15,0 0 0 0,0 0-64 16,-2 0 64-16,2 0 56 16,1 0-56-16,-1 0 0 15,0 0 16-15,-2 0-16 16,0 0 0-1,2 0 16-15,-3 0-16 0,-2 0 8 16,1 0 0-16,-1 0 0 0,0 0 0 16,4 0-8-16,-3-2 8 15,1 2 8-15,3 0-16 16,-2-2 0-1,0 2 0-15,2-2 8 16,0 2-8-16,1-2 8 16,-1 2 0-16,2 0 40 0,-2 0-48 15,-2-2 0-15,2 2 0 16,-2 0 0-16,0 0 8 0,-3 0 0 31,0 0-8-31,0 0-64 16,0 0 64-16,0 0 0 15,0 0 40-15,3 0-48 0,-1 0 8 16,4 0-8-16,-2 0 8 15,0 0 0-15,0 0-8 0,-3 0 24 32,-1 0 16-32,4 0-32 15,-4 0 0-15,0 0-48 0,3 0 40 16,-2 0 8-16,1 0 0 0,3 0 0 15,-2 0 16-15,5 0-8 16,-1 0 0-16,-3 0 0 16,0 0 0-1,1 0 0-15,-1 0 8 16,-2 0-8-16,-2 0-8 15,3 0 0-15,-1 0 0 0,-2 0 0 0,3 0-40 32,0 0 40-32,2 0 8 15,0 0-8-15,-2 0 8 0,5 0 0 16,-6 0 0-16,3 0-8 15,-4 0 8-15,1 0-8 16,-2 0 0 0,3 0 0-16,-3 0 0 0,2 0 8 0,3 0-8 0,-4 0 0 31,4 0-24-31,-3 0 24 15,3 0 0-15,-1 0 0 16,-2 0 8-16,3 0-16 0,-3 0 16 16,1 0-8-16,2 0 0 31,-2 0 8-31,2 0 0 0,1 0-8 15,5 0 8-15,-4 0-8 16,3 0 0-16,-2 0 0 16,-2 0 0-16,5 0 8 0,-7 0-8 15,0 0 8-15,0 0-8 16,-1 0 8-1,-1 0 0-15,1 0-8 0,-2 0 0 16,1 0 48-16,1 0-40 16,-3 0-8-16,2 0 16 15,-2 0-8-15,0 0 40 0,0 0 16 16,0 0-16-1,0 0 32-15,0 0 8 16,0 0-40-16,3 0-48 0,-1 0 0 16,1 0 0-16,0 0 80 15,0 0-32-15,-3 0 16 16,0-2 40-16,0 2 88 0,0 0 120 31,0 0-136-31,0-1 32 16,0 1-111-16,0 0-97 0,0 0-49 15,2 0 41-15,-2 0 0 16,2 0 0-16,-1 0 8 0,-1 0 0 15,0 0 8-15,3 0-8 16,-3 0 8-16,0 0-8 0,0 0 8 31,0 0-16-31,0 0 57 16,0 0-49-16,0 0 0 15,0 0 0-15,0 0 8 0,0 0-57 16,0 0 114-16,0 0-65 16,0 0 8-16,0 0-8 0,0 0 120 15,0 0-40 1,0 0-8-16,0 0-8 15,0 0-56-15,0 0 64 16,0 0-64-16,0 0 0 16,0 0 0-1,0 0 0-15,0 0 0 16,0 0-8-16,0 0-16 0,0 0 8 15,0 0-40-15,0 0 40 0,0 0 0 16,0 0-40 0,0 0 40-16,0 0 8 0,0 0-80 0,0 0 80 15,0 0 0-15,0 0 48 16,0 0-48-1,0 0 0-15,0 0-8 16,0 0 0-16,0 0 0 16,0 0-8-1,0 0 8-15,0 0-40 0,0 0 48 0,0 0 0 16,0 0-16-16,0 0 16 0,0 0 0 31,0 0 0-31,0 0-64 16,0 0 8-16,0 0-32 15,0 0 80-15,0 0 0 0,0 0 8 16,0 0 8-16,0 0 0 15,0 0 64-15,0 0 16 0,0 0-88 32,0 0 120-32,0 0-72 15,0 0 8-15,0 0-56 0,0-3-336 16,0 1-1857-16,0 0-5721 0</inkml:trace>
  <inkml:trace contextRef="#ctx0" brushRef="#br0" timeOffset="166692">7039 7985 3504 0,'0'0'3177'16,"0"0"-1089"-1,0 0-671-15,0 0 31 0,0 2-224 0,0-2-208 16,0 0-191-16,0 0 95 16,0 0-160-16,0 0-56 15,0 0-160-15,0 0-24 0,0 0-128 31,0 0-63-31,0 0-33 0,0 0-56 16,2 0-144-16,2 0-24 16,4 0 112-16,-3 0-16 0,2 0 32 15,4 0-8-15,-6 0 24 16,3 0-64-16,0 0-56 31,-1 0-8-31,-1 2 16 0,2-2-8 16,-5 0-88-16,5 2 88 15,-3-2 0-15,2 0 0 0,1 0-88 16,0 0 136-16,-2 0-56 15,1 0-40-15,-1 0 0 32,1 0 120-32,-2 0-8 0,1 0 112 15,-1 0-120-15,0 0-40 0,1 0-56 16,-1 0-8-16,3 0 64 0,-2 0-104 15,6 0 88-15,-7 0-96 16,1 0 8 0,1 0-8-1,-3 0 8-15,3 0 0 0,-2 0 24 16,0 0-32-16,1 0 0 15,2 0 72-15,0 0-72 0,-1 0 0 0,1 0 16 16,-5 2-16-16,3-2 8 31,-2 0 8-31,2 2-8 16,-3-2 0-16,2 0 0 0,-2 0-8 15,1 0 0-15,0 0 56 16,0 0-56-16,-1 2 64 0,-1-2-64 16,2 0 0-16,-2 0 0 31,3 0 8-16,-2 2 48-15,0-2-56 0,2 0 0 0,2 0 48 16,-1 2 0-16,4-2-32 16,-2 0-16-16,3 0 0 0,2 2 0 15,-2-2 8-15,4 0-8 31,-4 2 0-31,-3-2 25 16,4 0-25-16,-6 0 0 0,2 2 0 16,-3-2 0-16,1 0 0 15,-2 0 64-15,0 0-64 0,0 0-48 16,4 0 40-16,-2 0 8 15,1 0 0 1,-1 2 0-16,1 0 0 0,-3-2 24 16,1 0-24-16,-1 2 0 15,0-2-8-15,1 0 8 16,0 0 0-16,-2 0 0 0,2 0 0 15,-2 0 0 1,1 0 0-16,0 0 0 16,-2 0 0-16,3 0 8 0,0 0-8 15,0 0 0 1,-2 0 16-16,2 2-16 0,1-2 64 15,-1 2-64-15,1-2-8 0,-1 0 0 32,-3 2 0-32,3-2 8 0,-2 0 0 15,-1 0 0-15,-2 0 0 16,1 0 64-16,-1 0-56 15,0 0 64-15,0 0 0 0,0 0-72 16,0 0-72-16,0 0-665 31,0-10-1935-31,-1 0-7514 0</inkml:trace>
  <inkml:trace contextRef="#ctx0" brushRef="#br0" timeOffset="168032">8048 7977 3848 0,'0'0'2073'16,"0"0"367"-16,0 0-183 16,0 0-545-16,0 0-376 0,-11 0-383 31,11 0-169-31,0 0-128 0,0 0-96 15,0 0-88 1,0 0-24-16,0 0-152 0,0 0-96 16,0 0-24-16,0 0-8 0,0 0-72 15,0 0-88-15,0 0 88 31,2 0 169-31,10 0-17 0,3 0-16 16,0 0-48-16,2 0-8 16,1 0-8-16,-2 0-64 15,0 0 64-15,-3 0-48 0,3 0-48 0,-3 0 8 16,4 0 24-1,-3 0-96 1,4 0 8-16,0 0 32 0,-2 0-48 16,3 0 8-16,-8 0 40 15,4 0-32 1,-4 0-8-16,-4 0 48 0,-1 0-56 0,1 0 0 15,-3 0 8 1,0 0 40-16,1 0-32 16,-1 0 32-16,3 0-48 15,-1 0 48-15,4 0-40 0,0 0 0 16,-2 0 8-1,-2 0-8-15,2 0 0 0,0 0 0 0,0 0-16 32,-3 0 16-32,2 0-8 15,-2 0 0-15,1 0 0 0,-4 0 8 16,3 0-8-16,-1 0 0 15,1 0 0-15,-2 0 8 0,4 0 8 32,-2 0-16-32,1 0 0 15,2 0 8-15,-3 0-8 16,-2 0 8-16,-1 0-8 0,4 0 8 15,-4 0-8-15,1 0 0 16,4 0 0-16,-4 0 8 0,2 0 0 16,-2 0 80-16,2 0 40 15,0 0 40 1,-4 0 168-16,-1 0-64 15,0 0 16-15,0 0 24 0,0 0 32 16,0 0-24-16,0 0-135 16,0 0-41-16,0 0-144 0,-3 0-1249 15,-5 0-4080-15</inkml:trace>
  <inkml:trace contextRef="#ctx0" brushRef="#br0" timeOffset="169558">9061 8011 5169 0,'0'0'3216'0,"0"0"-1503"15,0 0-169-15,0 0 208 16,0 0-583-16,0 0-369 16,0 0-216-16,5 0-160 15,-2 0 0-15,0 0 112 0,2 0-152 16,1 0 136-16,1 0-224 15,1 0 137 1,0 0-225-16,0 0-24 16,-3 0-112-16,5 0 48 15,-2 0 104-15,3 0-224 0,0 0 72 16,1 0 40-16,-1 0 24 15,0 0 72-15,1 0-104 0,-1 0-8 16,-3 0 104-16,-2 0-184 31,4 0 136-31,-3 0-152 16,1 0 168-16,0 0 56 0,0 0-64 15,-2 0 64-15,4 0-104 16,-2 0 8-16,2-2-32 0,-2 0 48 16,3 0-144-16,-4 0 8 15,2 2 0 1,-1-2 56-16,2 2-64 15,-2-2 0-15,2 2 0 0,-4-2 16 16,1 0-16-16,1 2-8 16,-2 0 8-16,-1 0-8 15,0 0 0-15,3 0 0 16,0 0 0-1,2 0 0-15,1 0 0 0,-3 0 8 16,3 0 0-16,-4 0 32 0,3 0-32 16,-4 0 0-16,2 0 88 15,-1 0-88-15,1 0 0 16,0 0 16-1,3 0-16-15,-3 0-80 16,3 0 72 0,4 0 8-16,-4 2 0 0,-1 0 0 0,0 0-8 15,-4 0 8-15,1-2 48 31,-3 0-48-31,1 2-40 0,-3-2 32 16,1 0 8-16,0 0 0 16,2 0-8-16,-2 0-88 0,5 0 80 15,-6 0 16-15,5 0 8 16,1 0 0-16,-2 0 72 15,-3 0-72-15,2 0-16 0,0 0-40 32,-3 0 32-32,2 0 32 15,-4 0-16-15,4 0 8 0,-4 0 0 0,0 0 8 16,0 0 32-16,0 0 32 15,0 0-24-15,0 0-56 16,-10 0-960-16,-6 0-2777 0</inkml:trace>
  <inkml:trace contextRef="#ctx0" brushRef="#br0" timeOffset="170842">8021 9197 6409 0,'0'0'2936'16,"0"0"-823"-16,0 0-41 16,0 0-391-1,0 0-737-15,0 0-432 16,0 0-264-16,0 0-16 15,0 0-112 1,6 0 48-16,10 0 240 16,1 0-96-16,4 0 240 0,3 0-215 15,-2 0-57 1,1 0 64-16,1 0-80 0,2 0 8 15,0 0-56-15,-2 0 0 0,4 0 8 16,-3 0-32-16,-2 0-48 16,0 0-40-16,-4 0-16 15,2 0-40-15,-2 0 0 0,2 0-40 16,-1 0 0-16,-1 0 48 15,4-2-40-15,-4 2-8 0,-4-3-8 32,4 3 0-32,-8 0 0 15,4 0 16-15,-5 0-16 0,1 0 8 16,-1 0-8-16,-2 0 0 0,-4 0 0 15,1 0 0-15,2 0 8 16,-7 0-8-16,1 0 8 16,3 0-8-1,-4 0 0-15,1 0 0 16,-1 0 0-16,5 0 0 15,-5 0 0-15,0 0 72 0,2 0-64 0,-2 0 40 16,0 0-32 0,0 0 32-16,0 0-48 15,0 3-544-15,0 6-1392 16,-8 3-4922-16</inkml:trace>
  <inkml:trace contextRef="#ctx0" brushRef="#br0" timeOffset="172382">8051 10323 4400 0,'0'0'2969'16,"0"0"-1281"-16,0 0-295 15,0 0 151-15,4 0-384 0,-4-2-320 16,1 2-31-16,-1 0 71 15,4-2-88-15,-1 0 72 0,2 0 280 16,1 0-439-16,-1 0-185 16,1 0-152-16,6 2-24 15,-7 0-144-15,3-2-64 0,3 2 40 16,3 0-24-16,-1 0-8 15,2 0-96-15,1 0 16 0,0-2 32 32,0 2 32-32,-1 0-48 15,-2-2 88-15,3 2-8 0,-3 0-56 16,3 0 16-16,-8 0-48 0,7 0 32 15,-4 0 8 1,-3 0-40 0,2 0 0-16,1 0-24 0,-1 0 8 15,-2 0-40-15,0 0 56 16,2 0 8-16,1 0-8 15,-1 0-8-15,-1 0-56 0,-1 0 88 0,0 0-48 32,0 0-40-32,-3 0 0 15,2 0 40-15,-2 0-40 16,1 0 0-1,-1 0 0-15,1 0-8 0,2 0 48 0,-1 0-40 16,3 0 0-16,-4 0-8 0,5 0 0 16,-6 0 8-16,2 0 0 31,1 0-8-31,-5 0 8 0,5 0 41 15,-5 0-49 1,2 0 0-16,-2 0 8 0,2 2-8 0,0-2 0 16,0 0 0-16,0 0 0 31,-2 0 8-31,2 0-8 15,0 0 0-15,-2 2 0 0,2-2 0 16,0 2 8-16,-1-2-8 16,0 0 0-16,0 0 8 0,1 0-8 15,-3 0 0-15,3 0 8 16,-4 0-8-16,3 0 8 15,-3 2-8 1,-1-2 0-16,0 0 8 0,0 0 0 16,0 0 40-16,0 0-40 15,0 0 56-15,0 0-8 0,0 0 128 16,0 0 128-16,0 0-40 15,0 0-120 1,0 0-56-16,0 0-96 16,0-2-760-16,0-12-1681 15,-5 2-6025-15</inkml:trace>
  <inkml:trace contextRef="#ctx0" brushRef="#br0" timeOffset="174353">7058 10313 2512 0,'0'0'4321'15,"0"0"-2313"1,0 0-599-16,0 0 239 16,0 0-176-16,0 0-383 0,0 0-305 15,0 0-128-15,0 0-96 16,0 0-48-16,0 0-160 15,0 0-168 1,0 0-112 0,0 0 16-16,7 0 0 0,-1 0 48 0,4 0 120 15,-2 2-8-15,3 2-80 16,1-2-24-16,2 2 1 15,-3-2-17-15,2 0 96 0,2 0-24 16,-1 1-40-16,1-3 0 31,3 2-24-31,-2-2 48 0,2 1-48 16,-1-1-16-16,0 2-16 15,-3 0 16-15,1-2-64 16,1 2 8-16,-5 0-56 0,0 0 0 16,-1-2 8-16,1 2-8 15,1-2 0 1,-1 2 0-16,0-2 56 0,-3 2-56 15,2-2 56-15,-2 2-56 16,3-2 40-16,-4 2-48 16,3 0 0-16,1-2 8 0,-5 2 0 15,2 1 8 1,-1 1-8-1,-2-2 0-15,3-1 0 16,-3 1 8-16,4 0-8 0,-1 0-8 0,4 0 0 16,-4-2 0-16,0 2 8 15,2-2 0-15,-2 0-8 0,0 2 8 31,0-2 0-31,-2 0-8 0,1 2 8 32,-1-2-16-32,1 2 56 15,2 0-48-15,-2-2 0 16,1 2-56-16,2-2 56 0,-1 0-8 15,-1 2 8-15,-1-2 0 16,4 0 0-16,-9 0 0 0,4 0 64 16,-3 0-64-16,2 0 0 15,-2 0 48 1,1 0-40-16,-3 0-8 0,6 0 48 0,-7 0-48 15,3 0 0-15,-1 0 0 32,1 0 8-32,-3 0 0 0,3 0-8 15,-3 0 56-15,3 0-56 0,-1 0-64 16,3 0 64-16,-4 0 56 15,3 0-56-15,-3 0-16 0,2 0 16 16,-1 0 8 0,0 0 0-1,-2 0 0-15,1 0-8 0,-1 0 8 16,0 0 0-16,0 0 40 15,0 0-40-15,0 0 8 0,0 0 80 16,0 0 152 0,0 0 24-16,0 0-136 15,0 0-136-15,0 3-64 16,-3 6-1688-16,-15 1-7258 0</inkml:trace>
  <inkml:trace contextRef="#ctx0" brushRef="#br0" timeOffset="180749">7620 7259 5209 0,'0'0'2624'16,"0"0"-1039"-16,0 0 71 31,0 0-368-15,0 0-312-16,0 0-344 0,0 0-7 0,0 0-137 15,0 0 40-15,0 0-136 16,0 0-96-16,0 0 0 0,0 0 72 16,0 0 64-16,0 0 64 31,0 0-200-31,0 0-192 0,0 0 80 15,0 0-56 1,0 0-24-16,0 0 65 0,0 0 95 0,0 0 40 16,0 0 16-16,0 0-48 15,0 0-56-15,0 0 104 31,0 0-88-31,0 0-56 0,0 0-32 16,0 0-136-16,0 0 72 16,0 0 56-16,0-4-56 0,0-6 16 15,0 0-24-15,0 0-72 31,2-2 112-31,-2 2 16 0,5-5 16 16,-4 0-136-16,4-7 104 0,0-3-56 16,3-5-40-1,3-4 72-15,1-2 0 0,-6-2-40 0,7-1-48 16,-2-2 8-16,1 1 48 15,2-4-48 1,2 0 32-16,4 0-40 16,-1 1-24-16,-1 1 24 0,0 5 16 15,-2 3-16-15,-3 2 16 16,-2 5-16-1,-4 5 8-15,-3 4-8 0,1 4 0 0,-2 2 88 32,-3 4-88-32,0 0 0 0,4 2-8 15,-4 0 8-15,0-3 0 16,0 4 72-16,1 1-72 15,-1 2-16-15,0 0 16 16,0 2 80 0,0 0-72-16,0 0 0 15,0 0-8-15,0 0-264 0,0 11-1120 16,-11 10-2905-16,-2 3-9946 0</inkml:trace>
  <inkml:trace contextRef="#ctx0" brushRef="#br0" timeOffset="181688">7573 6985 3088 0,'0'0'1689'15,"0"0"1095"-15,0 0-495 16,0 0-441-16,0 0-304 0,-8-2-335 31,8 2-145-31,0 0-200 16,0 0-144-16,-3 0-152 15,3 0-120-15,0 0-168 0,0 0-232 0,0 0-48 16,0 5-88-16,0 5 88 15,0 7 200-15,5 2 145 0,-2 3-201 16,4 3 56 0,-2 1 48-1,-1 0-48-15,3-3-56 0,-2 2-136 16,1-5 112-16,-1-4-40 15,1-4-64-15,-4-4-16 0,-2-4 48 16,3 0-24-16,-3-4 24 0,0 2 80 31,0-2 144-31,0 0 16 16,0 0-112-16,0 0-56 0,0 0-8 15,0 0-8-15,0 0-8 16,2 0-24-16,-2 0-72 0,0 0-80 16,5 0 72-16,-5 0 8 31,0 0-96-31,0 0 96 0,0 0 40 15,0 0-40-15,1 0 0 16,3-2-96 0,-1 2 96-16,0-2 0 0,2 2-24 0,-3 0-64 31,-2 0 80-31,1 0 8 15,-1 0 32-15,0 0 16 0,0 0 0 16,0 0 24-16,0 0-56 16,0 0 88-16,0 0-24 15,0-2 64 1,0 2-88-16,0-2-48 0,0 0-8 15,3-4 0-15,-1-2-8 16,4-4-40-16,6-6 48 0,-1-2-8 16,2 0 8-16,5-2 0 15,-2 0 0 1,3-1-96-16,4-3-624 0,-5 7-1296 15,-9 4-5642-15</inkml:trace>
  <inkml:trace contextRef="#ctx0" brushRef="#br0" timeOffset="193378">7809 7721 3528 0,'0'0'1513'0,"-1"0"-473"0,-4 0-104 31,0 0 536-31,3 0-656 15,2 0-223-15,-1 2-105 0,1-2 88 16,0 0 216-16,-4 1 280 16,4-1-104-16,0 2-127 15,-1-2 15-15,1 0 32 0,-3 2 16 31,3-2-200-31,-2 2-136 0,2 0-207 16,-2 0-169-16,-1 2-64 16,-2 0-80-16,4 3-48 15,-1 2-40-15,-1 3 40 0,1 3 8 16,-1 2 0-16,0 4 88 15,-2 3-96-15,2 2 96 0,-4-1 0 32,4 1-8-32,-2-3-80 15,4-3 24-15,-3-2-32 16,4-4 0-16,0-2-8 0,0-2 8 15,0-4 0-15,0-2-8 16,0-2 8 0,0-2 0-1,0 0 0-15,0 0 120 0,0 0 24 0,0 0 16 16,0-6-160-1,-1-28-544 1,-4 1-3649-16,-3 1-9474 0</inkml:trace>
  <inkml:trace contextRef="#ctx0" brushRef="#br0" timeOffset="194167">6968 7732 336 0,'0'0'5361'0,"0"0"-3681"0,0 0-320 15,0 0-79-15,0 0 151 16,0 0-264-16,0 0-200 31,0 0-143-31,0-2-49 0,0 2 64 31,0 0-216-31,0 0-224 16,0 10-152-16,0 7-24 0,1 3-72 16,4 1 40-1,-1 4-88-15,0-5-8 0,1-1-96 16,0 2 16-16,0-3-8 0,-3 0 80 15,-1 0-40-15,-1-2 208 0,0-4 89 16,0-2 15-16,0-4-80 0,0-2-56 16,0-4-56-16,0 0-32 15,0 0-24 1,0 0-40-1,0 0-72-15,0 0-104 0,0-25-632 16,0 0-1777-16,0-3-4352 16</inkml:trace>
  <inkml:trace contextRef="#ctx0" brushRef="#br0" timeOffset="195226">6997 7692 1736 0,'0'0'1832'0,"0"0"-639"0,0 0 95 15,0 0-152-15,0 0-120 16,0 0-320-16,0 0 65 16,0 2-89-1,0-2-48-15,0 0 8 16,0 0-136-1,2 0-88-15,2 0 760 16,0 2-775-16,4 0-65 0,0-2-56 16,3 2-24-16,0 0 160 0,6 0-8 31,-3 0-128-31,2-2 0 15,2 2-48-15,1-2-32 16,-2 0-8-16,0 0-24 0,1 0 0 16,-2 0-16-16,2 0-24 0,-4 0-16 15,1 0-48-15,-2 0 112 16,-2 0-72-16,1 0-40 15,-4 0 16-15,3 0-56 0,-1 0-8 16,-2 0 56-16,1 0-64 0,1 2 16 31,1 0-8-31,-1 0-8 0,0-2 8 0,1 3 80 31,-3-1-88-31,0 0 8 0,2 0 40 16,1-1-40-16,-3 1-8 16,4 0 0-16,-1 0 0 0,0 0 0 15,2-2 0-15,2 2 56 16,-2-2-48-16,-2 2-8 15,3 0 0 1,-2 0 0-16,-3 0-56 0,1 0 112 16,-3-2-104-16,-1 0 120 15,4 3-72-15,-5-3 0 16,1 0 48-16,4 0-48 0,1 0-80 15,-3 0 80 1,2 0 0 0,-2 0 0-16,0 0 0 0,-2 0 0 0,-1 0-8 15,2 0 8-15,-4 2 0 16,5-2 24-16,0 0-24 15,-3 2-8-15,3-2 8 0,2 0 0 32,-2 0 0-32,3 0 88 15,-3 0-80-15,-1 0-8 0,1 0-48 16,-3 0 48-16,-1 0 56 15,-2 0-56-15,0 0 0 0,-2 0 16 16,0 0-16-16,0 0 8 31,0 0 0-31,0 0 0 0,0 0 56 16,0 0 0-16,0 0-16 15,0 0-48-15,0 0 249 16,0 0-9-16,0 0-40 0,0 0-40 16,0 4-160-16,0 7-1401 31,-8 4-5888-31</inkml:trace>
  <inkml:trace contextRef="#ctx0" brushRef="#br0" timeOffset="225710">7708 8056 1720 0,'0'0'1744'15,"0"0"-327"-15,0 0 15 16,0 0-40-16,0 0-192 16,0 0-223-16,0 0-73 0,0 0-160 15,0 0-88-15,0 0-24 16,0 0 88-16,0 0-159 0,0 0-33 15,0 0 32-15,0 0-8 32,0 0-288-32,0 0-104 15,0 0-144-15,0 0 32 0,0 0-40 16,0 0-8-16,0 0-88 15,0 0 88-15,0 0-80 0,0 0 80 16,0 0-48-16,0 0-8 16,0 0-120-1,0 0 40-15,0 0 0 16,3 0 136-16,0 0 0 15,-3 0 8-15,0 0 56 0,0 0-56 16,0 0 88-16,0 0 56 0,0 0 128 16,0 0-120-1,0 0-64-15,0 0-96 16,0 0 0-16,0 0-48 15,2-2-144-15,1-1 80 0,0-1 104 32,0 2 8-32,2-2 0 0,-3 2 8 15,-2 0 56-15,1 2-8 16,-1 0 48-16,0 0 72 15,0 0-80-15,0 0-96 0,0 0-48 16,0 0 40-16,0 0 0 16,0 0 8-1,0 0 8-15,0 0 0 0,0 0 0 0,0 0-8 31,0 0 56-31,0 0-8 16,0 0 56-16,0 0-88 0,0 0 40 16,0 0-56-16,0 0 16 15,0 0-16-15,-1 0-16 0,-4 0 8 16,0 0 8-16,2 0 8 31,0 0-8-31,1 0-40 16,2 0 40-16,0 0 32 0,0 0-32 0,0 0-48 15,0 0-88-15,0-4-992 16,0 0-1945-16,0-1-4160 0</inkml:trace>
  <inkml:trace contextRef="#ctx0" brushRef="#br0" timeOffset="228707">6992 9978 288 0,'0'0'5833'15,"0"0"-3913"-15,0 0-720 16,0 0 401-16,0 2 95 16,0 0-71-16,0-2-257 0,0 0-224 15,0 2-208-15,0-2-88 16,0 2-351-16,0-2-257 15,0 4-112-15,0 3-64 16,0 2-56-16,0 7 56 16,0 8-16-16,2 4-40 15,3 6 40-15,-4 2-48 0,2 1 0 16,-1-3 0-16,0 0 40 15,1-4-32 1,-3-2 48-16,0-4-48 16,1-6 40-16,-1-1-48 15,0-10-48-15,0-1 48 0,0-4 80 16,0-2-64-16,0 0-16 15,0 0-96-15,-4 0-1001 0,-9-8-3175 32,0-6-7051-17</inkml:trace>
  <inkml:trace contextRef="#ctx0" brushRef="#br0" timeOffset="229805">7034 10006 3000 0,'0'0'2529'0,"0"0"-753"0,0 0-72 15,0 0 169-15,0 0-185 0,0 0-488 31,0 0-407-31,0 0-265 16,0 0-104-16,0 0-88 16,0 0-144-16,0 0-96 0,5 0 0 15,-2 0 0-15,8 0 24 16,-2 0 128-16,0 0-120 0,7 0 168 31,4 0-48-31,7 0 200 16,2 0-120-16,5 0-40 15,2-4-112-15,1-1-104 0,3-2-15 0,-3 3-17 31,1 0-32-31,-6 2 0 0,2 0 0 16,-4 0-8 0,-5 2 8-16,4 0 56 15,-7 0-64 1,1 0 16-16,1 0-16 15,-1 0-64-15,-4 0 64 16,4 0 0-16,-7 0 8 0,2 0 0 0,-5 0-8 16,1 0 0-16,-1 0 0 15,-2 0 8-15,-1 0-8 0,0 0 0 16,1 0 8-16,0 0 32 15,1 0-40 1,1 0 0-16,-2 0 0 16,-3 0 0-1,2 0 56-15,-2 0-56 0,-3 0 0 0,-1 0-8 16,-4 0 16-16,2 0 56 15,-2 0 0-15,0 0-64 0,0 0 200 16,0 0-88-16,0 0-40 16,0 0 88-16,0 0-160 31,0 0 24-31,0 0-24 0,0 0 8 15,0 0 0-15,0 0-8 16,0 0 0-16,0 0 8 0,0 0-8 16,0 0 8-16,0 0 40 15,0 0 8-15,0 6-48 16,0 9-8-1,-2 2-8-15,-4 7 0 0,1 5-104 16,5 1 104-16,0 2 8 16,0 2-72-16,0 0-8 0,0 0-216 15,0-4 144-15,0 0-184 16,0-6 175-1,0-3 25-15,0-6 136 32,0-2-16-32,0-4 8 0,0-3 0 0,0-4 0 0,0 0-8 15,0-2 16-15,0 0 0 0,0 0 216 31,0 0-47-31,0 0-169 16,0-13-225-16,0-8-2007 0,-5 3-6578 16</inkml:trace>
  <inkml:trace contextRef="#ctx0" brushRef="#br0" timeOffset="235822">8783 7721 6225 0,'0'0'4281'0,"-2"0"-2337"15,-1 0 241-15,2 0-113 16,-3 0-384-1,4 0-695-15,0 0-289 0,-3 0-168 16,3 0-112-16,0 0-48 16,0 0-216-16,0 2-160 15,0-2 8-15,0 0-8 0,0 0 8 0,0 0-8 16,0 0-48-16,0 0-32 15,0 0 72-15,0 0-40 0,0 0-48 16,0 0 96-16,0 0 0 16,0 0-8-16,0 0-40 15,0 0-24-15,-5 0 24 0,2 0-24 16,-3 0-152-16,1 0 136 15,0 0 80 1,0 0-48-16,3 0 48 16,2 0-80-16,-3 0 80 15,3 0-40-15,0 0-48 0,0 0 72 16,0 0 24-16,0 0-72 15,0 0-56-15,0 0-16 0,0 0-8 32,0 0 40-32,0 0 32 15,0 0 32-15,0 0 48 16,0 0 0-16,0 0 8 0,0 0-8 15,0 0 64-15,0 0-64 16,0 0 48-16,0 0-32 0,0 0 32 16,0 0-48-1,0 0-920-15,0 5-6570 16</inkml:trace>
  <inkml:trace contextRef="#ctx0" brushRef="#br0" timeOffset="238711">8801 7712 3440 0,'0'0'2793'15,"0"0"-657"-15,0 0-319 16,0 0 87-16,0 0 105 0,0 0-489 15,0 0-384 1,-8 0-216-16,5 0-136 0,3 0-311 16,0 0-257-16,-2 5-168 0,2 4-48 31,-3 5 0-31,3 3 8 15,0 3 8-15,0-1-16 0,0 0-8 16,0-4 8-16,0 2 8 16,0-2 16-16,-2 0-16 0,0 0-8 46,-2 0 48-46,0 1 0 16,1-4 16-16,-2 0 32 0,2-4-96 16,-3 0 0-16,4-4 112 15,0 0-112-15,1-2 128 16,1-2-40-16,0 0 8 0,0 0-8 15,0 0 128-15,0 0 120 16,0 0-136-16,-3 0-112 0,1 0 40 16,-1 0-96-16,1 0-24 0,-3 0-8 15,4 0 8-15,-6 0-8 16,2 0 16-1,-4 0-24-15,1 0 8 0,-1 0 0 16,-5 0 8 0,3 0 8-16,-2 0 24 0,-3 0-32 15,-1 0-8-15,3 0 0 0,-2 0 0 16,-2 0 0-16,3 0 0 15,1 0 0-15,-2 0 8 16,4 2-8 0,-2-2 0-16,3 0-240 15,-2 0-720-15,1 0-1625 0,1 0-5561 16</inkml:trace>
  <inkml:trace contextRef="#ctx0" brushRef="#br0" timeOffset="239410">8026 7781 5297 0,'0'0'2744'15,"0"0"-1696"-15,0 0 1033 0,0 0 103 16,0 0-503-1,1 11-601-15,-1 1-448 0,0 8 56 0,0 1-64 32,0 0-256-32,0 2-248 15,-1-5-8-15,-4-2-96 0,3-4-16 16,-1-4 49-16,1-4-49 0,2-2 112 15,0-2-8-15,-1 0 24 16,1 0-80-16,-3 0-48 0,-2-25-1001 16,3-1-2135-1,-3-1-5506 1</inkml:trace>
  <inkml:trace contextRef="#ctx0" brushRef="#br0" timeOffset="240005">8026 7781 4913 0,'24'-92'2208'0,"-24"92"-1352"16,0 0-80-16,0 0 9 0,0 0-145 16,1 0-120-16,4 0-64 15,2 0 160-15,-4 0 256 0,5 0-336 16,3 0 104-16,6 0-95 31,0 1-177-31,6 1 144 16,6 0-104-16,2 0-8 0,3 0-48 15,-2 0-8 1,3 0-88-16,-2-2 96 15,-4 2 40-15,0-2-168 0,-5 0 144 16,2 0-216-16,-2 0-32 16,2 2-24-16,-2-2-47 15,-1 0-49-15,-1 0 8 0,-2 2 0 16,-2-2 0-16,-1 0 8 15,-4 0-8-15,0 0 40 0,2 2-32 16,-7-2-8 0,3 2 8-1,-6-2-16 1,1 0 8-16,2 2-8 15,-3-2 0-15,2 3 0 0,-2-3 0 16,1 2 24-16,-1 0-24 0,1-2 8 16,-2 2 0-16,0-2-8 15,0 0 0-15,-1 0 0 16,-3 0 0-16,2 0 8 0,-2 0 80 15,0 0-88-15,0 1 144 16,0 11-144-16,-13 1-1257 0,-2 0-7753 0</inkml:trace>
  <inkml:trace contextRef="#ctx0" brushRef="#br0" timeOffset="248465">10107 6689 1424 0,'0'0'3985'16,"0"0"-2321"-16,0 0-552 0,0 0-24 15,0 0-543-15,0 0-177 16,0 0-224-16,0 0-144 15,-3 0-616-15,-3 0 328 0,1 2 288 0,-3-2 432 32,1 2 0-32,-1-2-16 15,2 2 816-15,-1-2-352 0,2 0-152 16,4 2 225-1,-6-2-425-15,6 0 304 0,1 0-248 16,0 0-208-16,0 0-136 0,0 0-136 31,0 0 16-31,0 0-40 0,0 0 192 16,0 0 152-16,0 0 32 15,0 0-31-15,0 0-105 16,0 0-104-16,0 0-144 0,0 0-72 16,0 0 0-16,8 0-16 31,3 0 16-31,5-2 72 0,2-4 48 15,1 1-24-15,1-1 112 16,2 0-16-16,1-1 16 0,0-1 0 16,1 2 8-1,0 1-24-15,0-1-48 0,4 1-96 16,-2-1 80-1,1 0-32-15,2 0 56 0,3-1 64 16,-1-2 72-16,1 1-16 16,1-1-64-16,-3-2 40 15,1 3-136-15,-4 0 120 16,-2 1-88-16,-1 0-47 15,-3 1-25-15,0 2-72 16,0-2 96 0,-2 2-32-16,2-2 0 15,-1 2-56-15,-1 0 56 16,2-2 0-16,0 0-64 15,-2 0 0-15,2 0 0 0,2-2 8 16,0 2 64-16,-2 2-72 0,0 0 0 16,-4 0 56-16,4 0-56 15,-3 2-64-15,0-2 64 16,1 0 0-16,2 0 0 0,5-2 0 31,-3 0 0-15,4 0 0-16,-1-1-8 0,5 2 8 0,-4-1 8 15,1 0-8-15,-3 0 0 16,6 1 0-16,-5 0 8 15,1-1-8-15,-1 0 16 0,2 0-8 16,-1-3-8-16,2 2 0 16,2-1 8-1,1 0 0-15,-3-3 0 16,2 4 0-16,0-1-8 0,-4 0 0 15,4 1 0-15,-9 1 0 16,1 2 0-16,1 1-8 0,-1-1 8 16,-1 0 64-1,-2 2-64-15,2-3 8 31,-2 1-8-31,2 0-8 0,-4-2 0 0,6 1 0 0,-4-3 8 16,-1 1 24-16,-1-1-24 16,0 2 0-16,-4 1 0 0,2-2 0 31,-3 3 0-31,3-2-8 15,-3 2-8 1,2-2-32-16,-1 3 40 0,-1-1-80 0,5-1 32 16,-7-1-40-16,4 2 32 0,-4 0 56 15,-3 0-56-15,2 0 56 31,-7 1-40-31,1 1 48 16,-1 2 0-16,-3 0 0 0,0 0 0 16,0-3 16-16,0 3-16 15,0-2 8-15,0-4-8 0,0 0-40 16,1-4 40-16,-1-2 8 31,2-2 0-31,-2 0-8 16,0-2 0-16,0 1 0 0,0-2 0 15,0 1 0-15,0-2 8 16,0 0-8-16,0-3 8 0,0-2-8 15,-6-3 0-15,-1-4 8 16,-4-2 40 0,-5-4-48-16,-1-1 0 15,3 3-56-15,-2 2 56 0,4 4-8 0,0 2 0 16,0 2 8-1,6 4 0-15,-4-3 0 0,4 0 0 16,-1 1 8 0,1-3-8-16,-1 3 8 15,1 3-8-15,1 2-48 16,2 5 48-16,-1 7 48 0,4 3-40 15,-3 2 8-15,3 0 32 0,-1 0 56 16,-1 0 40 0,-4 0 72-1,-1 0 16-15,-3 0-232 16,-3 0 56-16,-3 0-8 0,-5 0 0 15,-3 0-40-15,-5 0 40 16,-3 0-48-16,-10 0 8 0,-3 0 48 31,-2 0-56-31,-5 0 0 16,5 4-8-16,0 5 0 15,-1 1 0-15,3 3 8 0,-2-2-8 16,3 4 8-16,-1-2 0 16,-3 4 8-16,1 0-8 0,0 2 0 15,2-2 0 1,-4 2-8-16,7-4-88 15,2 2 96-15,3 1 0 16,3-2-8-16,0-2-112 0,3 2 112 16,-1-4-32-16,3 0 40 15,3-2 40-15,2-2-8 16,-4 0-32-16,6-2 0 15,-4 2-64 1,2-2 64-16,-2 3-8 0,2-2-40 16,1-1 0-16,2 2 48 0,-2-4 0 15,2 1 0-15,-3-1 0 16,6-3 0-16,-6 1-8 0,2-2 56 31,-1 0-40-15,2 2 0-16,0-2-8 0,2 0 0 0,-4 0 0 15,4 0-16-15,-7 0 16 16,6 0-8-16,-4 0-40 0,0 0 48 15,1-2 0-15,1-1 0 32,2-1-8-32,3-1 8 15,-4 3-8 1,4 2 0-16,-2 0 0 0,-5 0 0 0,1 0-40 15,-1 0 40-15,0 0 8 0,0 0 0 16,-2 0 0-16,-2 0 8 31,-1 0 0-31,2 0 0 0,-1 0 0 16,2 0 0-1,2 0-8-15,0 0 8 0,3 0-8 0,-2 0 0 16,4 0 8-16,0 0-8 0,-2 0 0 16,1 0 0-1,-1 0 0 1,-1 0 0-16,2 0 0 15,-4 0-8-15,3 0 8 16,-3 0 8-16,1 0-8 16,2 0 0-16,-1 0-8 15,-1 2-40-15,4 3-40 0,-4 0-16 16,2 3-16-16,-2 0-16 15,-1 1 40-15,3-1 96 0,-1-1-8 16,-1 1-8-16,0 1-64 16,2-1-41-1,-1-1 25-15,2 3-56 0,-4 1-80 0,3 2 16 31,-1 0-32-31,1 1 24 16,3 0 64-16,0 0-16 0,4-3 160 16,-1 2-80-16,2-1 96 15,3-3 8-15,1 2-8 47,-1-1-16-47,2-3-88 0,-2 4 104 16,5-1-8-16,-1 2-112 15,4 2 64-15,1 0 56 0,-1 0-8 0,2 0-80 16,0 0 40-16,0 0-56 15,0 3 96-15,0-2-120 16,0 4 120-16,0 3-64 0,0 3 64 16,0 3 8-16,2 4 8 15,4 0 8-15,2 0-16 0,4-2 0 16,-1-1 0-16,0-3 0 15,2-4-16-15,-2 1 16 0,2-4-40 16,-1 3 40 0,4 1 0-16,-8-2-8 15,3 3-32-15,0 2 40 16,1-1 0-16,-6-1 0 0,7-3 0 15,-5 0 8-15,0-6-8 16,2-2-16-16,-2-5 8 16,2-2-64-1,-1-1 64-15,-1 0-40 16,1-3 40-16,2 0-32 0,3 0 40 15,-1-2 0-15,2 0 0 16,1 0 0-16,2 0 8 16,0 0-8-16,6 0 8 0,-2 0-8 31,9 0 8-16,0 0-8-15,3 0 0 0,4 0 0 0,4 0 80 16,0-2-80-16,2 0-8 16,0 0-40-16,2-3 48 15,3 0 0-15,6-1 48 0,0-2-40 16,4-3-8-1,0 0 8-15,-1-1 0 16,-2-3 56-16,-6 2-64 16,-6 0 8-1,-7 2 8-15,-8 1 88 16,-5-1-104-16,-3 3 8 15,-6 3 40-15,-2-1 0 0,-5 2-32 0,-2-1 176 16,-4 3-40-16,0 2-48 31,-2-2-88-31,0 2-16 0,0 0-80 0,-10 0-1600 0,-6 0-10291 16</inkml:trace>
  <inkml:trace contextRef="#ctx0" brushRef="#br0" timeOffset="249643">12380 6010 5089 0,'0'0'3984'0,"0"0"-2415"15,0 0-121-15,0 0 480 0,0 0-375 16,0 0-617-16,0 0-448 0,0 0-176 31,0 0-72-31,3 0 8 16,8 0 168-16,4-4 56 15,4-2-199-15,2-2-73 0,3-1-32 16,5 4 72-16,4-5-8 16,2 2 136-16,9-3-80 0,-2 2-40 31,1 1-56-31,4 1-48 15,-8 3-40-15,1 0-8 16,-7 4-96 0,-4 0 16-16,-2 0 8 0,-8 0 32 0,-7 0-48 15,-1 0-8-15,-3 0 8 0,-5 0 32 16,-3 0-32-1,2 0 0-15,-2 0 64 16,0 0 16-16,0 0-80 16,0 0 88-16,0 0 40 0,0 0-64 15,0 0-24-15,0 0-40 16,0 0-8-16,0 0 0 15,0 0 48-15,0 0-40 16,0 0 48-16,0 0 16 16,0 0 16-16,0 0-88 15,0 0 112-15,0 0-96 0,0-3-16 16,0-7-1048-1,0-3-3913-15</inkml:trace>
  <inkml:trace contextRef="#ctx0" brushRef="#br0" timeOffset="250202">12875 5781 6649 0,'0'0'4673'0,"0"0"-3057"15,0 0-15-15,0 0-57 16,0 0-648-16,-1-8-648 0,14 4-192 15,14 2 88-15,-1 0 32 16,6 0 0-16,-1 2 120 0,-2 0-48 16,-2 0-72-16,-7 0-48 31,-2 8 65-31,-7 2-17 0,-3-2 192 15,-3 0-120-15,-5 1 128 16,0-2 144 0,0 5 72-16,0 5 8 0,-20 0-352 0,-2 5-248 15,-7 3-272-15,-13 3-1096 32,6-9-2809-32,4-6-7161 0</inkml:trace>
  <inkml:trace contextRef="#ctx0" brushRef="#br0" timeOffset="252889">13368 4905 9009 0,'0'0'4169'0,"0"0"-2896"31,0 0 39-31,0 0-536 0,0 0-392 16,-21 86-208-16,18-41-40 15,3 2-8-15,0 0-80 0,0-9 8 16,0-6 24-16,6-10-72 0,-1-8-8 16,1-8-8-1,-2-5 0 1,-3-1 8-16,6 0 0 0,1-7 80 15,3-18 144-15,4-5-88 16,2-6-80-16,1-3 0 16,0-2-48-16,0 1-8 0,-1 2-88 15,-5 2-72 1,-6 4-16-1,-1 6 104-15,-5 6 72 0,0 6 8 0,0 3 280 16,0 5 112-16,0 5-96 16,0 1 161-16,0 0-193 0,0 0-272 15,2 3-48-15,9 14-56 31,2 2 104-15,5 4 16-16,-1-1-8 0,-2-5 0 0,1 0 8 16,-3-3-16-16,0-2-16 15,3-4-801-15,-3-2-1479 0,-3-4-2945 0</inkml:trace>
  <inkml:trace contextRef="#ctx0" brushRef="#br0" timeOffset="253732">13755 4846 5417 0,'0'0'4137'0,"0"0"-2121"0,0 0-696 31,0 0-264-31,0 0 73 16,0 0-337-16,-56 117-232 0,56-93-312 15,0-3-248-15,0-6-8 16,0-5-8-16,10-3-96 0,6-2 40 15,2-3-24-15,3-2 88 32,-2 0-8-32,0 0-32 15,-1 0 48-15,-7 0 0 0,-3 0 0 16,-4 2 0-16,-4 2 8 31,0-2 256-31,0 4 344 0,0 5-40 16,-12 0-568-16,-9 6-352 15,2-4-1728-15,1-5-4658 0</inkml:trace>
  <inkml:trace contextRef="#ctx0" brushRef="#br0" timeOffset="254073">13928 5015 1512 0,'0'0'5025'0,"0"0"-2769"15,0 0-303-15,0 0-265 0,0 0-280 16,0 0-391-16,99-86-569 16,-91 72-216-16,-2 2-80 0,-4 2 0 0,-2 4 72 31,0 4 80-31,0 2-128 15,-13 0-176-15,-6 0-56 16,-4 12-136-16,0 4-16 16,1 2-16-16,4-2 224 0,5-2 0 15,2-2 48-15,3 0 40 0,3 2 0 31,5-2 80-31,0 2-160 16,5 1 40-16,14-4-48 0,0-3 0 31,4-2 8-31,5-3 72 0,-3-3-80 0,3 0-496 0,3-3-992 16,-9-9-3073-16,-4 1-4065 0</inkml:trace>
  <inkml:trace contextRef="#ctx0" brushRef="#br0" timeOffset="254369">14141 4859 2816 0,'0'0'5089'0,"0"0"-2640"16,0 0-865 0,0 0-672-16,0 0-224 15,0 0 33-15,0 0-97 0,0 0-112 16,67 108-184-16,-56-78-8 15,0-4-112-15,-1-4-104 0,-5-8-32 16,-4-3-64 0,1-7 112-16,-2-4 400 15,0 0 640 1,0 0-15-16,0 0-345 0,-3-2-520 0,-5-9-208 15,4-3-72-15,1-4 0 32,3-3-56-32,0-6-40 0,10-1-24 15,8-2-248-15,6-8-792 16,-6 8-2585-16,-5 8-6337 0</inkml:trace>
  <inkml:trace contextRef="#ctx0" brushRef="#br0" timeOffset="255819">13560 5859 10722 0,'0'0'3232'16,"0"0"-1543"-16,-69 43-753 0,43-11 64 16,6 4-512-16,4-2-216 15,11 0-264-15,5-8-8 16,0-6-48-16,13-4-88 0,8-6 88 15,0-4-48-15,4-2 88 0,0-2 8 16,0-2 8-16,-6 0-8 0,2 0 0 16,-5 2 0-16,-5 2 0 15,-3 0 0-15,-1 4-8 16,-5 1 8-16,-2 2 96 15,0 3 96 1,0 2-192-16,-12 3-488 16,-1-10-1272-16,2-5-3465 0,0-4-3385 0</inkml:trace>
  <inkml:trace contextRef="#ctx0" brushRef="#br0" timeOffset="256007">13688 6028 5417 0,'0'0'3977'0,"0"0"-1681"0,0 0 57 0,0 0-481 16,0 0-688-16,0 0-512 15,0 0-456-15,0 0-216 0,0 0-128 32,0 0-1416-32,111 104-2545 15,-100-104-1440-15</inkml:trace>
  <inkml:trace contextRef="#ctx0" brushRef="#br0" timeOffset="256172">13856 5974 1568 0,'0'0'6321'0,"0"0"-3656"16,0 0-665-16,0 0-7 0,0 0-433 15,0 0-304-15,-15 104-144 0,-3-48-351 16,-4 10-177 0,-1 3-360-16,0-5-32 0,-1-6-80 15,10-10-112 1,2-14-408-16,12-20-1041 15,0-8-2567-15,0-6-4210 0</inkml:trace>
  <inkml:trace contextRef="#ctx0" brushRef="#br0" timeOffset="256543">13977 5951 5657 0,'0'0'4401'0,"0"0"-1513"15,0 0-567-15,0 0-1033 16,0 0-560-16,0 0-280 0,0 0-200 31,-65 103-248-31,65-87 0 16,0-8-128-16,8-2-16 15,12-4 96-15,-1-2-40 0,-1 0 80 16,-2 0 8-16,-2 0-8 15,-6 0 0 17,-4 0 0-32,-4 4-48 0,0 4 56 0,0 2 312 0,-2 4-64 15,-22 11-248-15,1-4-1168 16,-1-3-4345-16</inkml:trace>
  <inkml:trace contextRef="#ctx0" brushRef="#br0" timeOffset="256734">14028 6004 1736 0,'0'0'5985'0,"0"0"-3752"0,44-17-585 15,-21 10-424-15,-2-1-632 16,0-2-384-16,0 1-208 0,-4-2-1008 15,-4-1-1400-15,-6 3-1937 0</inkml:trace>
  <inkml:trace contextRef="#ctx0" brushRef="#br0" timeOffset="257114">14153 5859 2496 0,'0'0'2937'16,"0"0"1320"-16,0 0-1625 15,0 0-767-15,0 0-257 16,0 0-688-16,0 0-296 0,-31 111 8 16,28-66-112-16,1 4-296 15,2-7-224-15,0-8-64 0,0-10-712 31,13-11-992-31,5-13 104 0,3 0 39 16,0-15 513 0,5-11 0-16,-2 0 392 0,-1-3 440 0,-4 4 280 15,-3 5 48-15,-5 1 352 16,-3 6 488-16,-6 3 456 15,1-1 112 1,-3 2-295-16,0 1-305 16,0-1-312-16,-5 1-216 15,-7 3-128-15,-1 3 24 0,-4 2 96 0,1 0 48 16,3 4-120-16,0 14 24 15,5 1 80 1,5 4-264-16,3-1-23 16,0-3-65-16,8-2 0 15,13-5-65-15,0-8-95 0,7-4-904 31,-4 0-376-31,3-8-1145 0,-4-10-2560 0,-10 2-3151 0</inkml:trace>
  <inkml:trace contextRef="#ctx0" brushRef="#br0" timeOffset="257600">14393 5921 7825 0,'0'0'3937'16,"0"0"-2417"-16,0 0-447 0,0 0-1 31,0 0-248-31,-11 141-232 16,11-103-344-16,0-8-248 15,0-10 0-15,0-6-8 0,0-10-256 0,2-4-48 16,6 0-88-16,1-18 288 16,3-10 72-16,-1-6 40 15,4-5 0 1,-3 2-8-16,5 1 0 15,-3 6 0 1,1 7 8 0,-1 8 8-16,-2 7 184 0,0 8 48 0,0 0-16 15,-6 4 104 1,1 15 312-16,-2 4 136 0,-1 3-335 0,-2-2-297 15,-2-5-136-15,3-2 112 16,0-7-120-16,-3-6 0 16,0-4-312-16,5 0-337 0,2-6-87 15,4-17 384-15,0-5-96 0,1-4-40 31,-1 2 88-31,2 5 168 16,-2 6 176-16,-1 10 48 16,-2 5 16-16,2 4 280 0,-2 0 224 15,3 11 408-15,-1 10-32 16,-2 0-296-16,3 3-367 0,0 9-225 31,-6-7-1033-15,-2-8-4232-16</inkml:trace>
  <inkml:trace contextRef="#ctx0" brushRef="#br0" timeOffset="260050">14670 4907 624 0,'0'0'9530'16,"0"0"-6570"-16,0 0-1535 16,0 0-201-16,-7 3-552 15,7-3-424-15,0 3-248 0,0-1-40 16,13 0 32-16,11 0-8 31,12 0 16-31,9 0 264 0,3-2 280 16,4 0-88-16,0 0-88 15,-9 0-80-15,-2-4-87 16,-9 0-121-1,-11 2 24-15,-6-1-88 0,-7 3 64 0,-4 0-16 16,-4-2 40 0,0 2 88-16,0-1 40 0,0-9-232 15,0 0-576-15,-8-1-3681 16</inkml:trace>
  <inkml:trace contextRef="#ctx0" brushRef="#br0" timeOffset="260390">15020 4812 7329 0,'0'0'2465'0,"0"0"-1857"15,0 0 344-15,0 0-64 16,0 0-88-16,0 0-296 0,0 0-112 15,126 66 113-15,-110-59-161 16,-8-1 248-16,-8 2-88 16,0 3 24-16,-1 8 400 0,-22 3-928 31,-9 10-248-31,4-7-1944 15,4-10-6274-15</inkml:trace>
  <inkml:trace contextRef="#ctx0" brushRef="#br0" timeOffset="260938">15380 4763 1640 0,'0'0'10282'15,"0"0"-8442"-15,0 0-1559 32,0 0-281-32,0 0-113 15,0 0 113-15,0 0 8 0,0 0 48 16,0 0-56-1,70-7 0-15,-67 7-72 0,-3 0 72 0,0 0 40 16,0 0 721-16,0 5-1 31,-3 9 176-31,-2 6-256 16,3 3-360-16,2 5 96 0,0 6 24 15,0 3-136-15,0 3-111 0,0 0-65 16,2-1-72-16,3-5-56 16,-2-4-176-16,-3-9-81 15,0-4 113 1,0-8 24-16,0-5 120 15,-8-2 96-15,0-2 48 0,1 0 177 16,4 0 351-16,1 0-408 16,2 0-264-16,0-4-16 0,16-7-64 15,9-6 8 1,4 0-712-16,10-10-1049 15,-6 7-2744-15,-10 3-3665 16</inkml:trace>
  <inkml:trace contextRef="#ctx0" brushRef="#br0" timeOffset="261234">15621 4957 7633 0,'0'0'4313'0,"0"0"-2857"0,0 0 169 16,0 0-297-16,0 0-576 15,-15 104-224-15,15-86-216 0,0-4-232 16,0-5-80-16,0-5 0 31,0-4-168-31,0 0-64 16,0-6 16-16,0-15 88 0,3-5-16 15,9-6 40-15,1 4 88 16,1 2-96-16,1 8 112 0,-6 8-64 15,1 6 56-15,1 4 0 16,-6 0 8 0,3 7 192-16,-1 12 56 15,-6 5-248-15,3 2-176 0,-3 5-1160 16,-1-10-2993-16,0-5-5305 15</inkml:trace>
  <inkml:trace contextRef="#ctx0" brushRef="#br0" timeOffset="261400">15621 4957 11706 0,'122'24'3105'0,"-115"-26"-1969"16,-1-1 344 0,9-6-520-16,3 1-487 15,1-2-321-15,5 0-152 16,-1 0-353-16,-1-2-1383 15,-4 3-2249-15,-6 4-3184 0</inkml:trace>
  <inkml:trace contextRef="#ctx0" brushRef="#br0" timeOffset="261584">15790 4805 6385 0,'0'0'4121'0,"0"0"-2153"16,0 0-207-16,0 0-769 0,0 0-344 15,0 0-40-15,0 88-288 31,10-52-184-31,-2 2-136 0,2-2-48 16,-1 3-1264-16,3-11-2753 16,-4-11-3777-16</inkml:trace>
  <inkml:trace contextRef="#ctx0" brushRef="#br0" timeOffset="262148">15955 4895 5233 0,'0'0'2968'0,"0"0"-647"0,0 0 303 16,0 0-671-16,0 0-969 0,0 114-384 15,6-90-376-15,-2-6-152 47,4-4-72-47,3-3 0 16,-4-8-64-16,2-3-144 0,-2 0-32 15,1 0 16-15,3-14 40 16,-6-6-72-16,1-6 0 0,-1 0-64 16,0 2 64-16,-2 4 72 15,1 4 56-15,-4 10 128 16,3 4 8-16,-2 2 112 0,1 2 32 15,3 13 344-15,-2 8 16 16,5-3-184 0,-1 1-176-16,1-6-144 15,3-5-8-15,-1-3-160 0,1-7-520 16,0 0 120-16,4-5-625 15,-4-13-503-15,2-6-400 0,-2 0-321 16,1 4 1217-16,-3 2 1040 16,-1 8 152-16,-3 6 1400 0,2 4-312 15,-6 0 185 1,6 10 991-16,-6 7-784 15,-1 2-215-15,0-1-513 16,0-2-544-16,0-3-208 0,0-6-336 16,0-7-944-16,0 0-1585 15,0 0-5193-15</inkml:trace>
  <inkml:trace contextRef="#ctx0" brushRef="#br0" timeOffset="262314">16213 4782 7561 0,'0'0'3985'0,"0"0"-3449"0,0 0 104 16,0 0 256 0,0 0-608-16,0 0-288 0,0 0-592 0,47 89-1224 15,-32-82-721-15,-4-2-663 16,-3-5-2033-16</inkml:trace>
  <inkml:trace contextRef="#ctx0" brushRef="#br0" timeOffset="263018">16336 4875 6313 0,'0'0'4329'0,"0"0"-3449"16,0 0 448-16,0 0-23 15,0 0-577-15,0 0-352 0,0 0-312 32,126-40-64-32,-107 32-40 15,-4-1-1016-15,0-1-1169 0,-9 3-832 16,0-1-2440-16</inkml:trace>
  <inkml:trace contextRef="#ctx0" brushRef="#br0" timeOffset="263350">16448 4729 5537 0,'0'0'2600'0,"0"0"-1335"15,0 0 367-15,0 0 8 0,-12 108-448 16,12-69-447-16,0 0-185 16,0-7-416-16,7-6-64 15,2-8-80 1,1-10-104-16,-2-8-448 15,3 0-665-15,1-6 425 0,1-16-584 16,0-2-1193-16,0-2 529 16,1 4 856-16,-3 3 1184 15,1 8 80-15,-4 7 960 16,-7 4 1104-16,4 0-183 15,0 8 167 1,-5 8-647-16,0 3-353 0,0 2-448 0,0-3-424 16,0-6-256-16,0-4-104 15,0-6-1104-15,0-2-1489 16,0-14-151-1,0-4-2033-15</inkml:trace>
  <inkml:trace contextRef="#ctx0" brushRef="#br0" timeOffset="263895">16596 4821 1480 0,'0'0'5913'0,"0"0"-3824"16,0 0-1121-16,0 0 280 0,0 0-304 31,0 0-128-31,0 0-312 16,42 38-247-16,-31-19-73 0,1 2-80 15,-1-1-40-15,4-6-64 16,-3-6-88-16,1-7-296 15,0-1-73-15,2 0-119 0,-2-15-608 16,3-7-720 0,-2 0-793-16,3 0 505 15,-6 5 1143-15,0 6 801 16,-3 7 248-16,-1 4 648 15,-2 0 665-15,1 2-89 0,-3 8 128 16,2-1-680-16,2 0-103 16,1-3-369-16,0-2-200 15,3-2 0-15,-3-2 8 16,5 0 0-16,0 0 48 15,3 0 64-15,2 0-56 32,-2 0-48-32,-1-6-16 0,-4-2 168 0,-1-1 120 15,-7 0 272-15,-3-3 160 16,0-1 136-16,0-2-480 15,-7-2 216-15,-6 0-192 0,-6 0-247 16,-2 6-145-16,0 5 64 16,0 6-24-1,5 0 568-15,3 10-264 16,5 16-128-16,1 2 96 15,7 4-16-15,0 0-8 16,0-6-136-16,0-3-152 0,12-4 8 16,2-5 48-16,4-6-64 15,3-6 16-15,3-2-16 16,9-2-424-1,-4-14-1897-15,-7 0-5648 0</inkml:trace>
  <inkml:trace contextRef="#ctx0" brushRef="#br0" timeOffset="265020">17357 4942 4865 0,'0'0'4905'0,"0"0"-2241"0,0 0-687 0,0 0-169 15,0 0-400-15,-12 0-592 16,12 0-415-16,0 0-249 15,0 0-144-15,18 0 56 0,6 0 208 16,10 0 104-16,7 0-112 16,6 0 0-1,-1 0-40-15,4 0 184 16,-4 0-16-16,-1 0 24 15,-8 0-120-15,-3-3 16 0,-5-1-24 32,-10 0-208-32,-2 2 136 15,-6 2-144-15,-8 0-8 16,0 0-64-16,-1-2 0 0,-2 2-232 31,0-2-632-31,0-4-384 16,0 0-1129-16,0 0-4680 0</inkml:trace>
  <inkml:trace contextRef="#ctx0" brushRef="#br0" timeOffset="265449">17727 4807 8873 0,'0'0'4105'16,"0"0"-3113"-16,0 0 345 0,0 0-401 15,0 0-752-15,0 0 8 0,0 0 432 16,58 9-24-16,-28 0-216 15,-2-3 48-15,-2 0-183 32,-2-1-33-32,-1 3-24 0,-6 1-64 15,-1-3-40-15,-7 2 0 16,0-5 0-16,-7 1 40 15,1 1-32-15,-3-3 128 0,0 0 184 16,0 2 88-16,0 6 40 31,-5 6-88-31,-11 4-216 0,-3 4-232 16,-14 8-696-16,6-4-1224 15,1-6-3185-15</inkml:trace>
  <inkml:trace contextRef="#ctx0" brushRef="#br0" timeOffset="267226">18377 4710 8545 0,'0'0'4689'16,"0"0"-3192"0,0 0-513-16,0 0 0 15,-6 102-40-15,6-49-32 0,0 1-407 16,0-6-265-1,0-4-232-15,8-10 64 0,2-7-72 16,-2-12 0-16,-3-2-144 0,1-9-929 31,-6-4-735-31,0-4-577 0,0-13-5112 16</inkml:trace>
  <inkml:trace contextRef="#ctx0" brushRef="#br0" timeOffset="267488">18366 4652 8241 0,'0'0'2537'0,"0"0"-905"31,0 0 97-31,0 0-273 0,0 0-440 0,0 0-464 16,129 21-288-16,-111-18-152 16,0 1-96-16,-5 2-16 15,-4 0-640-15,-4 7-1280 0,-5-4-2153 31,0 1-1224-31</inkml:trace>
  <inkml:trace contextRef="#ctx0" brushRef="#br0" timeOffset="267670">18415 4850 7033 0,'0'0'2905'0,"0"0"-1617"16,0 0 432-16,0 0 193 0,0 0-473 15,0 0-592-15,61 9-200 16,-34-9-376-16,1 0-272 0,12-11-136 15,-4 2-1448-15,-14 1-4081 0</inkml:trace>
  <inkml:trace contextRef="#ctx0" brushRef="#br0" timeOffset="268112">18670 4859 2680 0,'0'0'7458'0,"0"0"-4834"0,0 0-751 16,0 0-225 15,0 0-592-16,0 0-288-15,0 0-376 16,-104 102-208-16,103-76-184 0,1-4 0 16,0-2-16-16,0-6 8 0,3-6-56 15,7-2 8-15,-1-4 0 0,-1-2-112 16,5 0-144-16,2-8 104 31,-1-12 88-31,1-3-32 16,1-6-88-16,-5 3 152 0,1 2 24 15,-7 5 16-15,-1 10 96 0,-4 3 176 16,0 6 264-16,0 0 136 15,0 0-183-15,2 0-265 16,3 10-176-16,1 6 56 0,4 2 64 16,3 2-16-1,-2-2-104-15,5-4-8 0,-3-4-785 0,5-10-1295 16,-5 0-2033-16,-2-4-1512 0</inkml:trace>
  <inkml:trace contextRef="#ctx0" brushRef="#br0" timeOffset="268394">18847 4797 1792 0,'0'0'6577'0,"0"0"-4160"16,0 0-849 0,0 0 8-16,0 0-231 15,0 0-665-15,-45 106-512 0,45-88-168 16,0-4-8-16,7-2-88 15,9-4 16 1,-5-4 64-16,0-2-32 0,2-2 48 16,-1 0-8-16,-3 0 8 15,-2 0-8-15,-1 0 0 16,-3 2 0-16,-3 6 8 0,0 2 120 15,0 6 104-15,-4 4 8 16,-11 1-232-16,-3-2-168 16,-1-4-1400-1,6-8-2593-15,2-5-3625 0</inkml:trace>
  <inkml:trace contextRef="#ctx0" brushRef="#br0" timeOffset="268585">18899 4949 288 0,'0'0'7633'0,"0"0"-5088"16,0 0-337-16,0 0-1056 16,0 0-591-16,0 0-321 0,113-41-128 15,-94 40-112-15,-2-1-552 31,-6 0-1721-31,-5 0-2984 0</inkml:trace>
  <inkml:trace contextRef="#ctx0" brushRef="#br0" timeOffset="268848">18975 4816 6281 0,'0'0'2936'15,"0"0"-1791"-15,0 0 375 16,0 0 184-16,0 0-623 0,0 0-561 31,-3 121 64-31,3-95-240 16,0 0 16-1,0-2-88-15,6-4 56 0,1-4-8 0,2-4-168 16,1-1-104-16,0-7-40 0,4-4-8 15,1 0-216-15,7-6-672 32,-2-13-1512-32,-9 1-4330 0</inkml:trace>
  <inkml:trace contextRef="#ctx0" brushRef="#br0" timeOffset="274301">14904 6054 5945 0,'0'0'3881'16,"0"0"-1417"0,0 0-583-16,-16 0-161 0,16 0-392 15,-2 0-360-15,2 0-391 16,0 0-169-16,0 0-160 15,0 0-176-15,0 0-72 0,0 0-48 0,0 0-56 32,16 0-40-32,8 0 144 15,7 0 0-15,3 0 56 0,3 0-8 16,3 0 88-16,-2 0-16 15,0 0-120-15,-1 0 128 16,-4 0-80-16,-4 0 72 0,-7 0-32 31,-2 0-64-31,-7 0-16 0,-2 0-8 16,-5 0 64-16,-1 0 0 15,-5 0-56-15,0 0 80 16,0 0-88-16,0 0-240 0,0-8-1017 16,-6-2-5080-16</inkml:trace>
  <inkml:trace contextRef="#ctx0" brushRef="#br0" timeOffset="274788">15169 5900 7257 0,'0'0'2849'0,"0"0"-1473"16,0 0 208-16,0 0-191 0,0 0-657 15,0 0-504-15,-2 0 64 16,10 0-72-16,10 0 392 0,1 4-176 31,4 4-232-31,-1 1-56 16,3 2-40-16,0-1-32 0,-5-1-80 15,-1 2 16 1,1-1 56-16,-6-4-72 0,-3-1 0 0,-3-1 8 15,-4-4-8-15,-3 2 0 32,3-2 0-32,-4 0 8 0,0 3 40 15,0-3 16-15,0 0 48 16,0 2 264-16,0-2 193 15,0 2-81-15,0 0 0 0,0 6 0 16,-9 3-64-16,-7 10-424 31,-16 15-56-31,1-4-920 0,2-6-3849 0</inkml:trace>
  <inkml:trace contextRef="#ctx0" brushRef="#br0" timeOffset="275948">15777 5972 10402 0,'0'0'4705'0,"0"0"-3513"16,0 0 768-16,0 0-183 15,0 0-801-15,0 0-616 0,0 0-360 16,0-2-48-16,0 0-1144 31,0 0-3329-31</inkml:trace>
  <inkml:trace contextRef="#ctx0" brushRef="#br0" timeOffset="277920">15682 5865 7209 0,'0'0'5009'0,"0"0"-3673"15,0 0-223 1,0 0 175-16,0 0-552 15,0 0-368 1,0 0 136-16,0 0-96 16,31 131-200-16,-25-91-120 15,-4-6 48-15,3-6-88 16,-4-6-40-16,-1-10 0 0,4-6 64 15,-4-6-64-15,1 0 249 32,-1 0-17-32,5-4-240 0,1-14-248 15,7-4-529-15,5-6 105 16,5 0-200-16,7 2 128 15,-2 1 328-15,1 8 176 0,-2 2 176 16,-6 6 16-16,-3 3 0 16,-7 2 40-16,1 2 8 0,-7 0-8 15,1 2 8 1,-6-2 0-16,0-1 8 0,0-1 120 15,0-2 128-15,-5 1-48 0,-6-1 168 16,-4 2-24 0,-1 4 16-16,2 0 408 15,-6 6-472-15,3 13-176 0,2 5 136 16,4 3-64-16,6-1-144 15,5-6-56-15,0-2 0 16,3-9-56-16,13-2-80 16,10-7-120-16,5 0-304 31,-1-11-144-31,4-12-288 15,2-9-777-15,-5 0-239 0,-2 2 616 16,-7 6 440-16,-6 7 655 16,-8 8 297-16,-4 5 80 15,-4 4 1809-15,0 0 535 0,-4 0-991 16,-7 13-1009-16,3 2 56 0,0-2-16 15,0 0-368-15,6-1-48 16,2-5-48-16,0-1-168 31,0 1-112-31,0-1-144 0,10 0 192 16,-5-2 104-16,0 1 48 15,-2 1-16-15,-3 3-8 16,0-1 40-16,0 3-40 0,-8 2-536 16,-5-3-2033-16,0-4-360 15,7-6-3200-15</inkml:trace>
  <inkml:trace contextRef="#ctx0" brushRef="#br0" timeOffset="278150">16217 5876 6689 0,'0'9'2809'15,"0"10"-1761"-15,0 9 752 16,0 8-136-16,0 8-871 15,0 8-225-15,0 4-240 0,0 3-320 16,4-4 144 0,0-5-152-16,4-10 0 0,-5-8-432 0,2-15-1145 15,-2-13-1463-15,0-4-4034 0</inkml:trace>
  <inkml:trace contextRef="#ctx0" brushRef="#br0" timeOffset="278353">16213 5904 7329 0,'0'0'1408'15,"0"0"-159"-15,0 0-249 16,0 0-360-16,0 0 128 0,0 0-424 31,0 0 120-31,0 0 32 16,0 0 113-16,88 113-329 15,-92-76-280-15,-10-5-48 0,1-10-1401 0,6-20-479 16,3-2-1113-16,4-4-2384 16</inkml:trace>
  <inkml:trace contextRef="#ctx0" brushRef="#br0" timeOffset="279084">16356 5930 4352 0,'0'0'2529'0,"0"0"-185"16,0 0-639-1,0 0-449-15,0 0-536 16,0 0-640-16,0 0-80 15,0 0-392-15,64 96-480 16,-53-105 136-16,1-10-945 16,-4-7-479-16,0 0-705 0,-2 3 1873 31,2 4 992-31,-4 6 272 0,-3 9 865 15,2 4 271-15,1 0 536 16,-4 13-607-16,3 4-25 16,2 0-640-16,3-4-448 0,2-3-176 15,-2-3-48 1,5-7-216-16,1 0-184 0,-1-4-376 0,-2-10-409 31,1 0-935-31,-6 3 840 16,-4 5 912-16,-2 6 368 15,0 0 920-15,0 10 952 0,-2 7-503 16,-9-2 159-16,6-2-272 15,2-3-544-15,3-7-584 0,0-1-128 16,0-2-176 0,1 0 104-16,11 0 72 15,-1 0-48-15,0 0 48 16,-3 0 0-16,-1 4-96 0,-2 3 0 15,-5 1-8 1,0-2-8 0,0-1 104-16,-5-1-936 0,-7-4-1289 0,1 0 25 15,11-7 728-15,0-11-633 16,0 0 113-16,5-1 880 15,13 6 1120-15,1-1 992 0,1 3 440 16,-1 6-184-16,-3 1-55 16,-1 0 31-1,-4 2-312-15,-5 0-208 16,2 0-440-16,-6-3-168 15,-2 1-48-15,0-4 96 0,0 3-72 16,0-3 32-16,-6 3-80 16,-7 5 705-16,-4 0 687 0,1 9-352 31,5 10-448-31,0 5 200 15,11-1-127-15,0-3-417 16,0-2-272-16,11-7-8 0,5-4-481 16,13-7-807-16,-5 0-840 31,-1-7-4186-31</inkml:trace>
  <inkml:trace contextRef="#ctx0" brushRef="#br0" timeOffset="279289">16922 5895 7825 0,'0'0'3985'16,"0"0"-3145"-16,0 0 713 16,0 0-217-16,0 0-640 0,0 0-352 15,117-14-248-15,-93 13-96 0,-2-1-704 16,3-4-1425-16,-8 2-2279 31,-5-1-2938-31</inkml:trace>
  <inkml:trace contextRef="#ctx0" brushRef="#br0" timeOffset="279458">17074 5781 7481 0,'0'0'3097'32,"0"0"-1441"-32,0 0 24 0,0 0-79 15,0 0-601-15,-11 131-504 16,11-96-232-1,0-2-264-15,3-9-432 0,8-9-1224 0,1-8-729 16,9-7-39-16,-7-12-705 31,1-8-960-31</inkml:trace>
  <inkml:trace contextRef="#ctx0" brushRef="#br0" timeOffset="279574">17174 5932 3936 0,'0'0'2345'0,"0"0"-393"16,0 0-95-16,0 0-457 16,0 0-504-16,0 0-392 15,0 0-504 1,2 62-616-16,4-62-992 0,1-5-833 15,1-8-1600-15</inkml:trace>
  <inkml:trace contextRef="#ctx0" brushRef="#br0" timeOffset="279961">17174 5932 2904 0,'68'-52'2857'0,"-65"52"-673"15,-1 9-159-15,4 8-545 0,-6-2-488 47,4 2-328-31,-3-6-336-16,6 0-328 0,-2-7-48 0,4-4-616 15,3 0-376-15,0-4 232 16,1-9-376-16,4 2-81 0,-3 2 241 16,2 1 488-16,0 6 336 15,-1 2 200-15,1 0 120 0,-3 0 248 16,-2 0 360-16,-1 0 280 15,-2-3-616-15,0-3-183 16,-1-2-105-16,-3-1-104 0,-4-1-48 16,0 3-249-16,0 3-399 15,0 2-184-15,-8 2 184 0,-3 0 272 16,3 6 424-16,5 3 904 15,-4 1 416-15,7-1-495 16,0-3-441 0,0 1-64-16,7-1-72 0,4 3-136 15,0-1-16-15,2 0-88 16,2-3-8-16,4-3-496 0,-1 0-1945 15,-5-2-2104-15</inkml:trace>
  <inkml:trace contextRef="#ctx0" brushRef="#br0" timeOffset="280410">17793 5987 4608 0,'0'0'6418'0,"0"0"-4418"16,0 0-583 0,0 0 119-16,0 0-728 0,0 0 424 0,42 5 73 15,-15-5-545-15,10 0-160 16,-3 0-224-1,2 0-216 1,-2-3-112-16,-4-1-40 0,-4 0-8 0,-6 1-504 16,-4-1-456-16,-13 0-1545 31,0 0-2952-31,-3 0-1704 0</inkml:trace>
  <inkml:trace contextRef="#ctx0" brushRef="#br0" timeOffset="280650">18016 5883 9129 0,'0'0'1417'0,"0"0"-73"0,0 0 744 0,0 0-415 32,0 0-641-32,0 0-376 0,121 34-160 15,-99-28-112-15,-2-2 24 16,-2 3-15-16,-6 1-153 0,-5-1 48 15,-2 6-152-15,-5 3 368 16,0 4 200-16,-12 4-352 31,-7 0-352-31,-4-2-536 0,6-9-720 16,5-4-1281-16,6-9-4256 0</inkml:trace>
  <inkml:trace contextRef="#ctx0" brushRef="#br0" timeOffset="281002">18612 5675 2592 0,'0'0'9770'0,"0"0"-7185"0,0 0-1369 31,0 0 656-15,0 0-591-16,-15 135-465 0,15-90-192 0,0 6-232 16,0-2-264-16,0 0-32 15,0-7-48-15,0-8-48 0,3-8 0 16,-3-8-216-16,2-8-544 31,-2-10-736-31,0 0-1313 16,0 0-2456-16</inkml:trace>
  <inkml:trace contextRef="#ctx0" brushRef="#br0" timeOffset="281252">18542 5675 9842 0,'0'0'3888'0,"0"0"-2623"0,0 0 751 16,0 0-528 0,0 0-327-16,0 0-505 15,0 0-320-15,112-22-192 0,-87 22-64 16,-4 0-80-1,-4 0-128-15,-5 0-472 0,-3 8-608 16,-9 14-1113 0,0-2-1664-16,0 0-1952 15</inkml:trace>
  <inkml:trace contextRef="#ctx0" brushRef="#br0" timeOffset="281407">18608 5838 8001 0,'0'0'3289'16,"0"0"-1953"-16,0 0-56 31,0 0-367-31,0 0 743 0,0 0-784 16,0 0-568-16,104-5-304 15,-67-3-472-15,-3 2-2104 16,-15 2-5634-1</inkml:trace>
  <inkml:trace contextRef="#ctx0" brushRef="#br0" timeOffset="281768">18867 5840 4480 0,'0'0'5538'16,"0"0"-3434"-1,0 0-464-15,0 0-151 0,0 0-337 0,0 0-312 16,0 0-176-16,-60 117-432 15,60-98-112-15,0-6-64 16,0-2-56-16,0-3 0 0,6-4-8 31,6-4 8-31,-6 0-112 16,4 0-360-16,1-12-24 0,-3-8-16 15,2-5-120-15,-2 0 72 16,-3 1 184-16,0 3 256 0,-4 8 120 16,-1 6 744-16,4 7 216 31,-4 0-128-31,1 9-544 0,2 8-192 15,2 6 64-15,3 1-72 16,0-5-88-16,4-4-344 16,-1-7-1224-16,7-8-1145 0,-7-4-2408 15,2-15-2736-15</inkml:trace>
  <inkml:trace contextRef="#ctx0" brushRef="#br0" timeOffset="282018">19036 5778 2896 0,'0'0'6177'15,"0"0"-4400"-15,0 0-753 0,0 0 488 16,0 0-535-1,0 0-633 1,-32 117-320 0,32-102-24-16,8-8-272 0,3-1-80 0,2-2 39 15,-1-1 137-15,-1-3 96 0,-1 2 0 16,-4-2 80-16,-3 4 96 0,4 0 184 31,-7 2 105-31,0 1 383 16,0 8 56-16,0-2-368 15,-20 8-456-15,3-8-1744 0,0-4-5682 16</inkml:trace>
  <inkml:trace contextRef="#ctx0" brushRef="#br0" timeOffset="282205">19127 5851 6889 0,'0'0'2192'0,"0"0"361"16,0 0-969-16,0 0-647 31,0 0-593-31,0 0-208 16,0 0-136-16,118-4-448 0,-110 3-1825 15,-3-1-2416 1,-5-2-2176-16</inkml:trace>
  <inkml:trace contextRef="#ctx0" brushRef="#br0" timeOffset="282424">19127 5851 5113 0,'63'-98'4216'16,"-65"98"-2887"-16,-3 12-825 16,4 10 480-16,-4 6 392 0,0 6-439 15,3 4-281 1,1 0 112-16,1-1-88 15,0-5-8-15,0-7-8 16,0-6-160-16,0-10-159 0,0 0-169 16,3-9-160-16,7 0-16 31,12-18-104-31,-4-12-881 0,1-4-4608 0</inkml:trace>
  <inkml:trace contextRef="#ctx0" brushRef="#br0" timeOffset="292672">11646 16170 6305 0,'0'2'2264'15,"0"0"-327"-15,0 0-825 16,0 0-632-16,0 0-192 15,0 0-104-15,7 7-56 0,23 0-120 16,24 10 400 0,43 2 296-16,46 4-63 31,56-9-209-31,19-16-104 15,2-7-184-15,-33-27-144 0,-67 4-1577 32,-35 5-7368-32</inkml:trace>
  <inkml:trace contextRef="#ctx0" brushRef="#br0" timeOffset="293591">16402 16108 10538 0,'0'0'3232'31,"0"0"-1567"-31,0 0-1657 16,0 0 192-16,157 0 224 16,-21 21 368-16,40 7-328 0,11 6-216 0,-6-2-248 15,-18-6-96 1,-55-10-1680-16,-21-9-4169 0</inkml:trace>
  <inkml:trace contextRef="#ctx0" brushRef="#br0" timeOffset="294620">21094 16302 6873 0,'0'0'3873'0,"0"0"-2873"15,0 0-600-15,0 0 112 0,0 0 56 16,0 0-240-16,51 0 441 16,-9 2 415-1,13 3-176 1,8-5-64-16,7 0-216 0,4 0-328 15,28-10-255-15,35-19-145 16,-24 3-961-16,-14 1-4520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09T02:18:34.9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5017 4829 5449 0,'0'0'2032'0,"3"10"-1736"0,4 14-120 15,1 14 968-15,3 10 177 16,4 9-145-1,-2-2-400 1,-2-3-248-16,0-8-216 0,-3-7 24 16,-1-9-8-16,-2-7-143 0,-1-4-73 15,-2-7-96-15,3-3-16 0,-2 2-16 16,-3-3-785-16,0-2-1375 31,0-2-3577-31</inkml:trace>
  <inkml:trace contextRef="#ctx0" brushRef="#br0" timeOffset="355">5032 4769 3472 0,'0'0'1769'0,"0"0"-961"15,0 0 232-15,0 0-168 0,0 0-416 0,0 0-208 16,0 0-112 0,72-30-136-1,-56 33 0-15,-3 14 0 16,-1 4 264-16,-8 7 489 0,-4 5 39 15,0 1-72-15,0-1-232 16,-6 1-224-16,-7-3-264 16,-3-7-112-16,1-6-808 0,1-8-793 15,3-8-2823-15</inkml:trace>
  <inkml:trace contextRef="#ctx0" brushRef="#br0" timeOffset="823">5219 4707 2680 0,'0'0'1096'16,"0"0"65"-16,0 0-193 15,0 0 160-15,0 0-200 0,0 0-248 16,37 107-296-16,-37-86-80 31,0-6-111-31,0-4-73 0,0-5-112 16,0-4 120-16,0-2-128 15,2 0-40-15,4-21-192 16,-1-11 120-16,5-9-305 0,1-10-375 15,2 3-128-15,3 4 376 16,-1 10 56 0,-1 14 376-16,-1 14 32 0,0 6 8 15,-2 8 72-15,-1 19 56 16,-4 3 440-16,-2 0 24 15,0-7 16-15,0-6 16 0,-3-10-352 16,1-5 120 15,-2-2 264-31,5 0 425 16,-5-8 239-1,0-8-96-15,0-5-584 16,0-2-320-16,-7-1-248 16,-2 5-8-16,-1-4-1192 15,2 9-1192-15,1 6-2337 0</inkml:trace>
  <inkml:trace contextRef="#ctx0" brushRef="#br0" timeOffset="1353">5589 4626 5601 0,'0'0'1400'0,"0"0"-976"15,0 0 840-15,0 0-191 16,27 115-345-1,-17-72-400-15,3 0-72 0,-7-5-160 0,2-8-96 32,-4-4 72-32,0-8 240 0,-4-4 72 15,0-6 216-15,0-4 8 16,0-2-96-16,0 0-63 15,0-2-17-15,0 0 56 0,0 0-32 16,-11 0-456-16,-26-18-1104 31,3-6-1273-31,3 0-4296 0</inkml:trace>
  <inkml:trace contextRef="#ctx0" brushRef="#br0" timeOffset="1545">5532 4379 5337 0,'0'0'2080'15,"0"0"-1304"1,0 0-440-16,0 0-336 0,0 0-728 15,0 0-2208-15</inkml:trace>
  <inkml:trace contextRef="#ctx0" brushRef="#br0" timeOffset="1755">5703 4662 1744 0,'0'0'1360'0,"0"0"-480"16,0 0 145-16,0 0-329 0,0 0-416 15,0 0-280-15,0 0-64 16,39-12-1529-16</inkml:trace>
  <inkml:trace contextRef="#ctx0" brushRef="#br0" timeOffset="2121">5703 4662 1296 0,'123'-60'2216'15,"-123"58"-887"-15,0-2 135 16,5-2-264-16,-3-2-272 0,2-2-280 15,-4 0-327-15,0-2-97 0,0 2-48 16,0-2-32-16,0 2 48 16,-11 1-48-16,-2 4 64 0,0 1-64 15,-3 4 72-15,0 0-200 16,1 4 40-16,1 12-56 0,-1 5 184 31,4 6-80-31,1 1 0 0,7 0-48 0,3-2 72 0,0-2-24 16,0-2 176-16,0-6-208 31,8 1 0-31,4-7-56 15,2-1 56-15,1-3-72 0,2-4 56 16,3-2-56 0,2 0-408-16,9-8-1024 0,-5-9-753 0,-5-2-2792 0</inkml:trace>
  <inkml:trace contextRef="#ctx0" brushRef="#br0" timeOffset="2414">6002 4417 672 0,'0'0'2792'0,"0"0"-839"0,0 0-801 15,0 0 16-15,0 0-176 16,0 0-359-1,0 0-193-15,-55 121 64 16,52-97-120-16,1-2-32 16,2-4-168-16,0-2-136 15,0-6-48-15,0-1-16 0,13-5-144 16,3-4-280-16,10-7-272 0,2-11-649 15,-9-2-1575 1</inkml:trace>
  <inkml:trace contextRef="#ctx0" brushRef="#br0" timeOffset="2611">6144 4475 3288 0,'0'0'2289'0,"0"0"-1137"0,0 0 16 15,0 0-448-15,0 0-352 0,0 0-216 16,0 0-152-16,0 0-592 0,126-73-1008 16,-111 65-1577-16</inkml:trace>
  <inkml:trace contextRef="#ctx0" brushRef="#br0" timeOffset="2910">6144 4475 4536 0,'-9'-109'2033'16,"9"118"-1137"-16,0 6-248 15,0 4 176-15,0 6-247 0,8 5-161 16,3 0 16-16,2 2 112 31,-2-2-208-31,4-4 24 0,-6-3-112 16,6-8-136-16,-7-5 40 15,3-3-96-15,-4-3 16 0,4-4 8 16,0 0-32-16,-3 0 48 31,9-13-96-31,5-21-72 16,-4 2-1704-16,-5 2-5554 15</inkml:trace>
  <inkml:trace contextRef="#ctx0" brushRef="#br0" timeOffset="6944">7089 3664 3544 0,'0'0'3185'0,"0"0"-1257"31,0 0-271-31,0 0-9 0,0 0-480 16,0 0-648-1,0 0-264-15,-2 9-232 0,2 10-24 0,-4 7 0 16,2 4 0-16,-3 4 88 16,0 2 1-16,2 0-81 31,0-6 144-31,-4-2-152 0,2-9 120 15,5-6-112-15,0-5 0 16,0-4 64-16,0-1-64 0,0-3-8 31,0 0 0-31,0 0 0 16,0 0-88-16,4-5-176 15,10-7 200-15,7-6 64 0,5-2 8 16,0-2 48 15,-5 2-48-31,5 0-8 0,-7 4 8 0,-1 4-8 0,-5 2 8 16,-2 4-8-16,-4 2 0 15,-1 2-377-15,-3 0-487 16,-3 2-856-16,0 0-945 0,-5 0-2192 0</inkml:trace>
  <inkml:trace contextRef="#ctx0" brushRef="#br0" timeOffset="7147">7089 3664 3544 0,'73'30'1801'0,"-73"-17"-857"16,0 6 616-16,0 7 97 15,0 2-593-15,0 2-352 32,0 0-216-32,1 0-184 0,1 1-168 15,1-3-144-15,-1 2-96 16,-2-7-1192-16,1-6-2721 0</inkml:trace>
  <inkml:trace contextRef="#ctx0" brushRef="#br0" timeOffset="7879">7640 3453 1816 0,'0'0'4321'0,"0"0"-2945"15,0 0-80-15,0 0 321 0,0 0-441 16,0 0-320-16,-2 130-64 31,2-81-256-31,0 1-39 0,0-2-129 16,2-4-72-16,7-4-144 15,-1-8-24-15,-4-8 16 16,4-4 16-16,-8-7-64 0,3-6-72 15,-1-3 56-15,-2-4-32 16,1 0 96 0,-1 0-72-16,5 0-72 0,-5-2-224 15,8-18-128-15,0-8 152 16,4-6-232-16,2-6-192 15,-3 4-65-15,2 6 129 16,2 6-24-16,-7 8 248 16,-2 5 200-16,-1 7 40 15,-2 4 24-15,-1 0 72 0,0 0 8 16,2 6 224-1,3 9-24-15,-1 0 48 0,4 4-152 16,-2 1 0-16,3-2-8 0,1-2-88 31,-1-2-8-31,0-4 8 0,-6-2-8 16,3-4 0-16,2-4-80 15,-2 0-832-15,8 0-584 16,0-12-1049-16,-3-2-3408 0</inkml:trace>
  <inkml:trace contextRef="#ctx0" brushRef="#br0" timeOffset="8373">7909 3662 3992 0,'0'0'2065'0,"0"0"-897"0,0 0 112 0,0 0-191 31,0 0-185-31,-6 120-448 16,6-102-248-16,11-4-128 0,1-6-64 15,2-8 64-15,1 0-32 16,2-2 184-16,1-16 88 0,-3-6 8 15,1-4-128-15,-5-2-112 32,-6 0 8-32,-5 2-40 0,0 3 8 15,0 5-64-15,-11 8-184 16,-5 7-304-16,1 5-632 15,2 0-1233-15,5 0-15 0,8 0-289 32,0 0 41-32</inkml:trace>
  <inkml:trace contextRef="#ctx0" brushRef="#br0" timeOffset="8943">7909 3662 1240 0,'142'-89'1264'0,"-133"89"200"16,-1 0-199-16,1 2-65 0,-1 10-288 0,-1 4 48 16,-2 5-208-1,0 0-103 16,-5 2-57-31,0-1-144 0,0-5-152 0,0-2-128 0,0-7-48 16,0-6-72-16,0-2 64 0,0 0 64 16,0-2 56-16,0-16-232 0,0-6-208 15,4-4 24-15,3 0-48 16,4 1 8-1,-3 7 24 1,2 8 72-16,-2 5 48 0,0 7-32 16,-3 0-120-16,3 0 104 15,-5 5 128-15,4 7 120 0,1-1-72 31,0-3-48-31,2-3 0 0,2-3 0 16,5-2 0-16,2 0 8 31,4 0-8-31,-1-11 0 16,-1 0-8-16,0-1-64 0,-3 1 48 15,-2 0 16-15,-5 3-96 16,-4 0 56-16,-6 1 48 0,-1-2 32 16,0-3 64-16,-1 1-40 15,-14-2-56 1,1 3 0-16,-1 4 16 0,1 5-16 0,-2 1 504 15,3 0-8-15,-2 13-208 16,7 9-168 0,2 5 16-16,6 1 136 0,0 1-96 15,0-1-96-15,14-4 48 16,2-3 0-16,2-6-64 15,1-2-56-15,1-7 48 0,-2-4-56 16,1-2-56 0,0 0-232-16,2-10-424 15,-1-10-544-15,2-16-921 16,-4 2 377-16,-5 4-2961 0</inkml:trace>
  <inkml:trace contextRef="#ctx0" brushRef="#br0" timeOffset="9481">8530 3455 1096 0,'0'0'3000'16,"0"0"-735"-16,0 0-185 31,0 0-575-31,0 0-561 0,0 0-600 15,0 0 216-15,3 64-144 16,0-42-208-16,2-3-192 0,1-6 32 16,1-5-48-1,-1-4 0 1,1-4-88-16,2 0-240 15,1 0 64-15,-2-14-16 0,0-4-128 16,2-1-184-16,-2 0 24 16,2 7 176-16,-4 5 127 0,-1 4 65 15,1 3 136-15,-1 0 64 31,-2 10 657-31,2 4-145 16,2 1-96 0,-1-6-280-16,4-3-128 0,1-4 0 15,1-2 40-15,-1 0 88 16,3-6-136-16,-2-9 0 0,-1-6-232 15,0 1-264 1,-3 2-152-16,0 4 255 0,-1 4 185 0,-5 8 104 16,1 2 104-16,-3 0 128 0,1 0 224 15,4 6 1-15,2 2-161 16,-1-2-112-16,2 0-80 0,2-2 16 31,-2-2-8-15,3-2-8-16,5 0-8 0,-4 0-48 15,-4 0 48-15,3-4-8 0,-4 1 16 16,-3-2 0-16,0 1-8 0,-4-2-40 15,0 0-24-15,0-8-264 32,-12 2-1537-32,-5 0-3968 0</inkml:trace>
  <inkml:trace contextRef="#ctx0" brushRef="#br0" timeOffset="9678">8911 3200 1120 0,'0'0'1352'16,"0"0"-232"-16,0 0 185 0,0 0-321 16,0 0-328-1,0 0-400 1,32 108-120-16,-32-78-136 15,0-3-920-15,0-9-2017 0</inkml:trace>
  <inkml:trace contextRef="#ctx0" brushRef="#br0" timeOffset="10477">8932 3161 1384 0,'0'0'2424'0,"0"0"-727"15,0 0 47-15,0 0-72 16,0 0-607-16,0 0-601 16,0 0-96-1,-5 38 40-15,5-12-168 0,8 2 96 16,0 2 40-16,2 0-136 15,-2 4 104-15,0 0-56 0,-5 0-56 16,2 2-56 0,0-4-104-1,-4-2-24-15,3-2-40 16,-3-7 0-16,2-8-8 0,-3-3-48 0,2-5-64 15,-2-5 16 1,0 0 40-16,0 0-16 0,0-17-136 0,0-7-240 31,0-6-16-31,0-2-72 16,0 0 200-16,0 4 152 15,8 3 136-15,2 8 40 0,-2 0-48 16,3 6-16-16,2 1 64 0,-2 6-48 16,4-1 56-16,-1 5 16 31,-2 0 64-16,1 0-24-15,-2 0 24 0,-1 5 64 0,-5 1 48 16,-2 0 56-16,-3 0 8 16,0 1 112-16,-3 4-16 0,-12-1-216 15,2 0-32-15,-5-2-104 31,5-2-104-31,-1-2 16 16,6-2-80-16,-4 0 40 0,8-2 32 0,2 0 96 16,2 0 8-16,0 0-8 15,0 0-232-15,0 0 0 16,8 0 64-16,7 4 120 15,2-2 40 1,3 2 8-16,-1 0 0 31,-3-2 8-31,2 0-8 0,-3-2-976 0,-9 0-1985 0</inkml:trace>
  <inkml:trace contextRef="#ctx0" brushRef="#br0" timeOffset="11071">8911 3413 56 0,'0'0'3016'0,"0"0"-951"16,0 0-345-16,0 0-56 15,0 0-783-15,0 0-577 16,1 10-144 15,6 2-16-31,-4 4-16 16,-1 1-24-16,2-2 184 15,-2 0-32-15,-2 0-40 0,0-3 56 16,0-2 16-16,0-4-104 16,0-4-56-16,0 0 0 0,0-2 32 15,0 0 32-15,0 0 280 16,0-10-432-16,0-6-40 15,0-7-120 1,2-22-496-16,6 7-984 0,-7 2-3465 0</inkml:trace>
  <inkml:trace contextRef="#ctx0" brushRef="#br0" timeOffset="16224">7913 3989 4440 0,'0'0'1737'16,"0"0"-689"-16,0 0 216 0,0 0-135 16,0 0-353-16,24 0-440 31,2-5-144-31,16-9 176 15,16-4-56-15,3 1-40 0,5-2-80 16,-1 0-128-16,-5-2 16 16,-4 1 56-16,-9-4 8 0,-5 2-8 15,-11 0-80-15,-7 3 32 31,-6 6-88-31,-7 1 0 0,-11 2-648 16,0 4-944-16,0 4-1649 0</inkml:trace>
  <inkml:trace contextRef="#ctx0" brushRef="#br0" timeOffset="16608">7992 4161 1144 0,'0'0'3280'0,"0"0"-2303"15,0 0-625-15,0 0 352 0,0 0 104 16,0 0-232-16,140-40-216 15,-91 25-40-15,6 0-72 0,1-2 40 16,-3 0 0-16,1-2 1 31,-9 2-121-31,-3 0-56 16,-5 4-8-16,-11 4-32 0,-8 1-24 15,-7 4 16-15,-11-1-64 0,0-1-929 16,0 1-3423-16</inkml:trace>
  <inkml:trace contextRef="#ctx0" brushRef="#br0" timeOffset="18086">4581 4816 1672 0,'0'0'5137'0,"0"0"-4169"31,0 0-528-31,0 0 504 16,0 0 105-16,0 0-249 0,0 0-376 16,-5 121-40-16,5-105-128 15,5 4-160 1,1 0-96-16,-6 23-128 0,0-7-1744 0,0-2-6490 15</inkml:trace>
  <inkml:trace contextRef="#ctx0" brushRef="#br0" timeOffset="19801">6454 4739 3504 0,'0'0'3049'0,"0"0"-2089"16,0 0-336-16,0 0 1297 15,0 0-121-15,0 0-568 0,-13 7-312 32,2 3-111-32,-5 7-361 15,-8 7-240-15,-7 10-32 0,-4 4 32 16,-4 3 8-1,-3 2-144-15,-7 1 0 0,-1-3-8 16,-3-2-56-16,0-3 56 0,-2-4-64 31,-3-1 0-31,-7-3-72 16,-6-2 64-16,-7 4-152 0,-9 0 8 15,-5 2-120-15,-3 0 72 0,1 2 56 16,7-2 64-16,-2 0 8 16,4-2-136-16,7-1 40 31,-3-5 112-31,2-5-8 0,2-2 56 15,-2-6 8-15,3-5-136 16,5-1 128-16,6-5 8 16,5 0-80-1,4 0 24-15,4-13 40 0,4 2-144 16,6-4-65-16,6 0 169 0,-1-2-176 15,8 0 88-15,3-2 96 16,3-3-40-16,4-3 80 16,1-5-40-16,5-4 48 0,-3-5-8 31,3-3 8-31,4-7 16 0,5-6-16 15,4-5 0-15,0-9 0 16,4-5-8-16,18-6 0 16,14-2 0-16,6-2-120 0,8 1 120 15,3 1-8-15,7 8 8 31,-2 6 0-31,0 7 8 0,2 11 0 16,3 6 0-16,3 4 8 16,13 4 40-16,5 0 32 15,8 0-32-15,0 4-40 0,0 2 56 16,-1 3-8-16,-7 8-48 16,0 2 0-16,-4 6 56 0,-2 7-56 15,-2 2-8 1,-5 2 0-16,-2 0 0 15,-2 8 0-15,-4 5 0 16,0 4 0-16,-4-2 0 0,-1 0 16 16,1-1-16-16,-3-2 0 15,1 0 0-15,-2-3 0 16,-2 4 0-1,3-3 0-15,-9 1 8 0,-2 0-16 16,-3-1 8-16,-6 0 0 16,-2 0 16-16,-8-2-8 0,-2 2 0 15,-6 0 56-15,1 0-64 16,-6 0 88-1,-2 2-40-15,-3 2-32 32,-1 3-8-32,-2 0 112 0,1 3-63 0,-6 3 23 0,2 0-64 15,-2-1-8-15,3 3 56 16,-3-1-48-16,0-1-8 0,0 3 8 15,0 3 32-15,0-1-40 32,0 0-8-17,0-2 16-15,0-3 0 0,-5-4 0 0,-3-1 40 16,-2 0-56-16,-3-2 8 15,-3 2 0-15,-3 2 40 0,-7 3-32 32,0 1 32-32,-4-1-48 0,-3 1 0 15,4-1 0-15,3-3 0 16,5-4 8-16,7-7-8 0,6-2 48 15,1-3-40-15,7-4-8 16,0-2-416-16,0-14-993 16,0-5-4576-1</inkml:trace>
  <inkml:trace contextRef="#ctx0" brushRef="#br0" timeOffset="32981">17134 10746 6225 0,'0'0'2008'0,"0"0"-1368"16,0 0 217-1,0 0-345-15,8 0-504 0,24-9-8 16,10-10 312-16,12-1-8 0,4-4-152 16,5 2-16-16,-2 2 16 15,-4 2-56 1,-3 2-88-16,-3 2 72 15,-6 3-80-15,-6 2 88 16,-6 1-80-16,-2 4-8 0,-12-1 8 16,-2 1 0-16,-11 4-8 15,-1 0 8-15,-5 0-8 16,0 0 120-16,0 4 584 0,-19 17-72 31,-9 11-472-31,-12 7-160 16,-1 8 0-16,-1 2-104 0,2-6-104 15,9-7 80-15,12-8 128 16,8-9-16-16,6-7 16 15,-2-9 56-15,6-3 80 0,-7 0 56 32,1-9-32-32,-4-18-160 0,3-12-8 15,-3-12 8-15,6-9-72 0,3-6 64 16,2-4-248-16,0-3 0 15,7 3 24-15,10 6 0 16,3 6 152-16,1 7-16 16,-4 12 88-1,-2 10-40-15,1 12 32 0,-9 8-96 16,-1 9 24-16,0 0-80 0,6 13-88 15,4 21 256-15,3 16 112 16,7 16 120-16,-2 10 104 16,2 5-8-1,0-2-232-15,-2-4 40 31,-3-9-56-31,2-10-80 0,-5-10 0 0,-1-10 8 0,-5-12 56 16,-4-5-56-16,-5-10-8 31,0-5 56-31,-3-2 48 0,0-2 200 16,0 0 280-16,0 0 217 15,-9 0 383-15,-16-7-832 16,-9-9-256-16,-14-2-32 0,-10-3-56 16,-12-2 56-16,-12 0-64 15,-2-1-48-15,-2 2-112 0,11 1-88 31,16 2-24-31,11 5 64 16,17 2-16-16,10-4-496 0,8 2-585 16,5 2-1511-16</inkml:trace>
  <inkml:trace contextRef="#ctx0" brushRef="#br0" timeOffset="39893">9148 10526 1408 0,'0'0'3224'16,"0"0"-1311"-1,0 0-409-15,0 0 225 0,0 0-121 16,0 0-384-16,0 0-408 15,0 0-232-15,0 0-303 0,11 2-281 16,14 2-72 0,15-2 72-16,18 1 72 0,7-1 88 15,11-2-8-15,1 0 0 0,-3 0-32 16,-3 0-48-16,-11-3 8 15,-5-1-8-15,-13-2-8 0,-10 2 24 32,-7 0-24-32,-9-1-16 31,-5 1-24-31,-11-1-24 0,0-5-856 15,-11-1-657-15,-12 5-2912 0</inkml:trace>
  <inkml:trace contextRef="#ctx0" brushRef="#br0" timeOffset="40401">9274 10696 4368 0,'0'0'1753'15,"0"0"-465"-15,0 0 256 0,0 0-199 32,0 0-521-32,0 0-520 15,0 0-296 1,0 0-8-16,50 2 384 0,-11-2 48 0,9 0 8 15,10 0-176-15,-4 0-40 16,-1 0 8-16,-3 0-128 0,-5 0-56 16,-4 0 48-16,-9 0-96 31,-5 2 48-31,-10 1 16 15,-3-1 0 1,-6-2-56-16,-3 0 0 0,-5 0 56 16,0 0-64-1,0 0-128-15,-11 0-1456 0,-5 0-7034 0</inkml:trace>
  <inkml:trace contextRef="#ctx0" brushRef="#br0" timeOffset="42245">7068 10705 3184 0,'0'0'4481'0,"0"0"-2977"0,0 0 145 15,0 0 47-15,0 0-568 16,0 0-239-16,0 0-345 15,-34-9-544-15,29 25 0 16,-1 16-216 0,-2 21 216-16,-7 17 24 15,4 9-8-15,3 4 264 0,8-5-112 16,0-8-160-16,0-11 16 15,18-14-24-15,1-11 0 0,4-9-328 32,1-11-16-32,-2-10 16 15,1-4 120-15,1 0 208 0,-1-22 0 16,1-14 56-16,0-17-56 0,0-11 0 15,2-8-56-15,-5-4-40 16,0 2-73-16,-8 8-15 16,-3 10 48-1,-5 14 80 1,-4 14 56-16,-1 11 8 0,0 11 224 0,0 6 161 15,0 0-81-15,0 2-136 0,-9 17-176 16,1 6-144-16,-2 12-40 16,8 8 104-1,2 4-40-15,0 2 64 16,8-2 56-1,12-5 0-15,-4-5-65 0,5-9 57 0,-2-7 0 16,2-7 0-16,0-4-48 16,2-6 0-16,1-1 56 0,-1-5-480 31,-2 0-880-31,0 0-1256 15,-12-7-5162-15</inkml:trace>
  <inkml:trace contextRef="#ctx0" brushRef="#br0" timeOffset="42741">7523 11153 5209 0,'0'0'1512'0,"0"0"-344"0,0 0 256 16,0 0-199-16,0 0-481 0,0 0-408 15,0 87-88-15,0-84-112 16,0-3-32 0,0 0-24-16,0 0-8 15,0 0-72-15,0-11-176 16,0-13-272-16,0-7 72 15,0-3 192-15,12-2 24 16,-1 6 88-16,5 8 56 0,2 10 8 16,0 12-120-16,1 0-56 15,2 18 104-15,-2 14 80 16,-7 4 128-16,-1 3 8 0,0-5-128 15,-9-11 0-15,4-7 88 0,-6-10-96 32,4-6-368-32,1 0-328 15,-2-9-137-15,2-20 17 16,1-5-336-16,-1-1-248 0,1 1 824 15,2 5 576-15,1 9 72 16,-1 10 368 0,1 8 32-1,3 2 184-15,-4 6 144 0,1 17-16 16,-1 2-88-16,-3 5-376 15,0-2-119-15,0-4-145 0,-3-1-56 16,-2-10-425-16,0-2-1087 16,0-7-1785-16</inkml:trace>
  <inkml:trace contextRef="#ctx0" brushRef="#br0" timeOffset="42948">7714 10728 3728 0,'0'0'2297'15,"0"0"-2297"-15,0 0-1953 31,0 0-407-15</inkml:trace>
  <inkml:trace contextRef="#ctx0" brushRef="#br0" timeOffset="43303">7948 11106 4560 0,'0'0'4273'16,"0"0"-2912"-1,0 0-225-15,0 0 40 0,0 0-504 16,0 0-392-16,0 0-56 0,57-45-64 15,-30 31-56-15,-3 0-88 0,5 4-16 16,-4 0-56-16,0 3-408 31,3 0-856-31,-5 3-1056 16,-7 0-3194-16</inkml:trace>
  <inkml:trace contextRef="#ctx0" brushRef="#br0" timeOffset="43582">8032 10903 2496 0,'0'0'4169'0,"0"0"-2553"16,0 0-191-1,0 0-105 1,0 0-608-16,0 0-448 15,0 0-56-15,0 114 88 0,11-78-232 16,2 0 80-16,0-4 16 16,3-6-56-16,-4-5 0 0,-4-8 168 15,-5-3-168-15,2-5 272 0,-5-5-135 31,3 0-73-31,0 0-168 16,5-7-16-16,15-39-193 0,0 4-479 16,-4 0-2344-16</inkml:trace>
  <inkml:trace contextRef="#ctx0" brushRef="#br0" timeOffset="47129">9054 11149 1592 0,'0'0'2504'16,"0"0"-1231"-16,0 0-81 15,0 0 32-15,4 0-320 31,2 0-360-31,7 0-199 0,11 0 191 16,15 0 88-16,9 0 16 16,11 0-120-1,4 0 0-15,-2 0-120 0,-1-2-168 0,-2-2-48 0,-8 2-16 16,-5 1-64-16,-13-3-8 15,-3 2-40-15,-12-1-48 0,-9 1 0 16,-2 2 56-16,-6 0 24 16,0-2-88-16,0 2-56 0,0-4-576 15,-13 0-1016-15,0-2-3905 16</inkml:trace>
  <inkml:trace contextRef="#ctx0" brushRef="#br0" timeOffset="47491">9687 10788 2816 0,'0'0'2009'0,"0"0"-545"0,0 0 96 15,0 0-392-15,0 0-463 16,0 0 135-16,0 0-64 16,18 145 72-16,-13-100-264 0,-3 0-144 15,1-9-104 1,0-6 24-1,-3-6-111-15,0-8-49 0,0-4-192 0,0 0 64 16,0-2-72-16,0 4-328 16,-3 0-873-16,-8-7-3128 15</inkml:trace>
  <inkml:trace contextRef="#ctx0" brushRef="#br0" timeOffset="48241">9700 11191 1560 0,'0'0'2792'16,"0"0"-1223"0,0 0-201-16,0 0 120 0,0 0-351 0,0 0-441 15,12 13-416-15,-1 13 56 31,7 10 208-31,3 9-112 0,5 12 112 16,3 5-248-16,5 0-104 16,-4-2 56-16,-1-5-168 15,0-10-80-15,-6-8-8 0,-4-7 8 31,-4-10 8-31,-5-6 8 16,-2-4 72-16,-7-6-24 0,-1-2 24 31,0 0-24 0,0-2-64-31,-6 0-120 0,-12 2-1616 0,-3 0-4529 16</inkml:trace>
  <inkml:trace contextRef="#ctx0" brushRef="#br0" timeOffset="48588">9736 11735 4240 0,'0'0'1745'0,"0"0"-1113"0,0 0 792 15,0 0-112-15,116 43-471 16,-77-18-105-16,-2-1-312 15,-1-2-152-15,-3-2-40 0,-3-4-48 16,-6-6-80-16,-5-1-80 16,-4-5 32-16,-4-2-56 0,-3-2 104 31,-8 0-40-31,3 0 40 15,-1 0 88-15,0 0 184 16,2-19 216-16,-4-11 33 0,2-8-449 16,1-7-176-16,0-14-1017 0,-3 11-1255 15,0 10-7442-15</inkml:trace>
  <inkml:trace contextRef="#ctx0" brushRef="#br0" timeOffset="54869">10490 11959 1584 0,'0'0'1808'0,"0"0"-584"15,0 0 473-15,0 0 31 16,0 0-327-16,0 0-353 15,0-6-200-15,0 6-56 16,0 2-264-16,0 19-312 0,5 13-136 16,1 14 320-16,2 11-16 15,-3 6-79 1,5 0-209-16,-2-10 8 15,3-9-96-15,2-10 8 0,2-9-16 16,-2-12-64-16,0-4 56 16,3-9-112-16,-3-2-17 15,0-2 57-15,3-22 0 0,-3-14 72 31,4-11-112-31,-5-7-88 16,-1-8 64-16,0 0 8 0,-6 0 48 16,-2 1 8-16,1 5 80 15,-4 9-8-15,0 4 8 16,0 13-8-16,0 10 8 0,0 8 16 15,0 10 96-15,0 4 160 16,0 0 64 0,0 16-184-16,0 21-96 0,0 12 16 15,0 9 129-15,5 4-145 16,3-1 192-16,1-11-24 15,-1-10-176-15,4-10 24 0,-3-8-72 16,1-8 0 0,-2-4-120-16,0-5 72 15,2-5-440-15,-2 0-17 0,3-13-143 16,2-13-32-16,-2-6-432 15,1-6-352-15,-1 0 87 16,-4 2 217 0,-3 6 728-16,1 8 432 15,-5 8 328-15,0 5 1040 0,0 9 441 16,0 0-161-16,0 0-472 15,-5 11-400-15,-6 10-583 16,1 9-185-16,1 2-8 0,4-1 8 31,5-5-56-31,0-8 24 16,0-6-585-16,13-4-103 0,3-6 64 15,-2-2 312-15,1 0 104 16,-2 0-24-16,-2 0 128 16,-3 0 80-16,0 0-24 0,-4 10-56 15,-4 6 128-15,0 6 400 31,0 4-88-31,-13 1-312 0,1-4-200 32,-4-9-520-32,7-8-1537 0,4-6-4464 15</inkml:trace>
  <inkml:trace contextRef="#ctx0" brushRef="#br0" timeOffset="55360">11133 11959 3000 0,'0'0'2145'0,"0"0"-761"16,0 0 40 0,0 0-96-16,0 0-607 0,-62 49-433 0,45-15-120 15,4 7 72-15,-2 4-168 16,7 1 112-16,3-4-56 0,4-2 0 31,1-10-128-31,0-5 0 16,0-10-152-16,9-4 104 0,1-9-80 15,3-2 48-15,3-2 80 16,-3-21 24-16,2-5 32 15,-1-8-56-15,2-4-136 0,-4 0 8 16,-1-2-176-16,-5 1 16 31,-1 7-72-31,-2 4 128 0,-3 9 151 16,0 6 81-1,0 7 137-15,0 5 207 16,0 1 96-16,0 2 64 16,0 0-16-16,0 0-224 15,0 11-168 1,0 12-88-16,0 5 184 15,0 4-104-15,0 0 56 16,0-2 16-16,7-2-64 0,3-7-96 16,-1-4-8-16,1-7-8 0,4-6-296 15,11-4-568-15,-3-12-1105 0,-2-8-3112 16</inkml:trace>
  <inkml:trace contextRef="#ctx0" brushRef="#br0" timeOffset="56378">11241 11805 696 0,'0'0'2064'15,"0"0"-680"-15,0 0-63 0,0 0 295 16,0 0-472-16,6 34-136 15,-6 5-167-15,0 6-329 0,0 10-120 16,0-5-40-16,0-4-280 0,0-10-72 16,-4-12-240-16,2-13-144 15,2-11-352-15,0 0-81 0,0-9 273 16,0-15 320-1,11-3 40-15,2 2 56 16,0 5 128 0,5 5 0-16,-2 11 272 0,0 4 104 0,-1 0 96 15,-4 17 305-15,-3 11 183 16,-5 4-448-16,-3 2 160 0,0 2-424 31,-1-6-136-31,-9-6 80 16,-1-8-192-16,3-9-120 31,1-7-128-31,2-11-600 0,2-17-512 0,3-10 263 0,0-4-303 0,0-1 488 31,8 5 448-31,7 8 120 16,-4 8 344-16,2 10 160 15,2 10 160-15,-4 2 320 0,-3 4 528 16,-2 19-96-1,2 1 113-15,-6 1-417 0,-2-1-328 0,0-5-176 32,0-5-112-32,0-6-152 15,0-6-496-15,0-2-720 16,0-5-721-16,0-12-663 0,0-4-2449 0</inkml:trace>
  <inkml:trace contextRef="#ctx0" brushRef="#br0" timeOffset="56527">11419 11857 1008 0,'0'0'2792'0,"0"0"-1223"0,0 0-321 0,0 0-232 16,0 0-648-16,0 0-368 16,0 0-216-1,0 0-776-15,0 0-2129 16</inkml:trace>
  <inkml:trace contextRef="#ctx0" brushRef="#br0" timeOffset="56903">11530 11610 1376 0,'0'0'4377'15,"0"0"-3505"-15,0 0 496 32,19 113 33-32,-10-61 15 0,2 4-456 15,-5 0-400-15,2-5-216 16,2-10-192-16,-3-10-40 15,1-9-112-15,3-9-56 0,0-9-248 16,1-4-376-16,2 0-160 16,-1-11 88-16,1-10-176 0,1 0-65 15,-5 3-63-15,-1 6 464 16,-2 9 304-16,-2 3 288 0,0 7 176 15,-5 14 760-15,0 9-72 16,0 0-96 0,0 0 121-16,0-3-249 15,0-9-232-15,0-6-168 0,0-6-136 16,0-6-104-16,0 0-672 15,0-12-672-15,0-35 151 16,0 6-815-16,0-5-1241 16</inkml:trace>
  <inkml:trace contextRef="#ctx0" brushRef="#br0" timeOffset="57134">11734 11781 1280 0,'0'0'1040'16,"0"0"-728"-16,0 0-128 0,0 0 40 15,0 0-160-15,0 0-8 16,8 78-8-16,-2-68 216 0,1-1 744 15,5-8 161-15,1-1-305 16,2 0-32-16,3 0 256 31,3-16-176-31,-2-3-423 0,5-8-273 16,-1-1-216-16,1-2-40 15,-1 0-905 1,-10 4-751-16,-5 3-232 0,-8 14-729 0,0 9 345 31</inkml:trace>
  <inkml:trace contextRef="#ctx0" brushRef="#br0" timeOffset="57427">11960 11689 704 0,'0'0'1768'0,"0"0"352"15,0 0-231-15,-25 114-273 0,25-78-472 16,-4-1-367-16,4-3-217 0,0-5-248 16,0-7-104-16,0-5-208 15,0-11-136-15,0-4-496 16,8 0-481-16,0-19 241 15,0-13-304-15,0-4-608 16,0-4-513-16,2 2 641 16,-2 8 1456-16,0 8 200 0,0 10 672 31,-3 12 192-31,1 0 544 0,1 12 697 0,1 14-361 15,1 3-544 1,1 5-319-16,1-2-361 16,-3-9-272-16,4-3-160 0,-4-10-88 15,3-6-192-15,4-4-480 31,-6-4-545-31,11-30-575 16,-6 0-889-16,-1 0-199 0</inkml:trace>
  <inkml:trace contextRef="#ctx0" brushRef="#br0" timeOffset="57651">12228 11721 1240 0,'0'0'1336'16,"0"0"-80"-16,0 0 121 15,0 0 207-15,0 0-192 32,0 0-256-32,0 0-135 0,0 0-249 15,5 34-136-15,-5 10 24 31,-10 16 32-15,-6 28-144-16,-10 29-144 0,-10 21 105 31,2-10-121-31,5-27-40 0,10-37-112 0,6-24-96 16,-1-4-120-16,2-2-80 0,3-6-376 15,-1-12-192-15,5-16-505 0,2 0-919 16,0-14-3177-16</inkml:trace>
  <inkml:trace contextRef="#ctx0" brushRef="#br0" timeOffset="59329">12938 11500 1488 0,'0'0'3313'0,"0"0"-977"16,0 0 97-16,0 0-201 15,0 0-168 1,0 0-671-16,-40 7-545 16,38 29-536-16,2 15-272 0,0 14-40 0,8 7-8 15,15 0 8-15,6-10-8 16,-1-10-80-16,2-12-496 15,1-14-472 17,9-13-617-32,-4-11-455 15,-14-2-2465-15</inkml:trace>
  <inkml:trace contextRef="#ctx0" brushRef="#br0" timeOffset="59941">13247 11590 4689 0,'0'0'2672'0,"0"0"-1080"0,0 0 321 16,0 0-257-16,0 0-624 16,0 0-576-16,0 0-311 0,-3 73 111 15,12-33-152-15,-2 3-48 0,-1-2 72 31,1-3-24-15,-3-8-104-16,1-6 8 0,-1-6 0 0,-1-7 64 16,0-4-72-16,0-3 0 15,4-2-104-15,-1 0-8 0,5 0 104 16,2-2-120-16,2 0 40 15,-1 0-112-15,-1 0 72 32,2 0-1-17,-1-2 33-15,-2-6 80 0,2-1-56 0,-4-8 24 16,4-1 40-16,-2-4-8 0,-4-2-56 31,2-4 72-31,-6-2 136 16,-4-4 88-16,0 0 81 31,0-4-1-31,0 1-128 0,-8 5-56 15,2 7 120-15,-1 4-224 0,3 10 16 16,0 4-32-16,4 5-528 0,-3 2-673 16,1 0-1175-16,-1 0-4394 15</inkml:trace>
  <inkml:trace contextRef="#ctx0" brushRef="#br0" timeOffset="60478">13560 11492 3648 0,'0'0'1273'15,"0"0"79"-15,0 0 632 0,0 0-503 16,0 0-409 0,0 0-440-16,0 0-184 0,50-4-312 0,-42 0-40 15,-1 0-96-15,1 2-24 31,-7 2-56-31,1 0-88 0,-2 0-8 16,0 0-40-16,0 12 216 16,0 5 64-1,0 6 128-15,0 5 8 0,-3 4-144 0,3 5 16 31,0 5-64-31,0 1 104 16,0 4-104-16,0-3 8 0,3-2 32 16,2-6-48-16,-2-7 0 15,0-8-88-15,-1-5 80 0,-2-6-88 16,0-6-88-16,0-2 128 15,0-2 32 1,0 0 24 0,0 0-200-1,0 0 200-15,0 0 64 0,0 0 152 16,0 0-48-16,0 0-120 15,0-4-40-15,6-6 136 16,9-1 96-16,-2-2-112 0,3 1 360 16,2 0-168-16,1 0-32 0,-3 2-120 15,4 0-16-15,-3 2-144 0,3 0 121 16,-6-1-129-16,2-2-609 15,-3-7-799-15,-6 2-992 0,-2 0-4114 16</inkml:trace>
  <inkml:trace contextRef="#ctx0" brushRef="#br0" timeOffset="60979">13885 11374 3648 0,'0'0'2041'16,"0"0"-1321"-16,0 0 608 0,0 0 457 15,0 0-409-15,0 0-472 0,0 0-168 31,122 101-176-31,-99-71-104 16,0 2-72-16,-6 0 153 16,-4 2 23-1,-6 2 72-15,-2 2-168 0,-5 1-96 0,0 6-120 0,0 1-152 16,-13 2-16-16,-5-2-40 31,-3 0-40-31,0-8-600 16,-2-8-280-16,1-11-400 0,2-11-409 15,3-8-2928-15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09T03:30:41.7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2446 16618 6249 0,'-6'-5'2080'0,"1"1"-863"16,-3-2 15-16,-2 1 0 15,2 1 24-15,3 0-231 0,-5 2-401 16,9 0-248-16,1 2-160 15,0 0-216-15,11 0-200 0,20 0 72 0,14 2 128 16,18 12 128-16,35 12-128 16,70 40 0-16,-21-4-384 15,-8 10-3785-15</inkml:trace>
  <inkml:trace contextRef="#ctx0" brushRef="#br0" timeOffset="497">6606 16838 12410 0,'0'0'3193'15,"0"0"-2513"-15,0 0-472 0,128-8-16 16,-69 8 16-16,11 0-8 15,9 0-24-15,29 0-176 0,57 7-112 16,-21 4-1992-16,-15 4-5314 0</inkml:trace>
  <inkml:trace contextRef="#ctx0" brushRef="#br0" timeOffset="1307">11774 16818 8313 0,'0'0'1777'46,"0"0"-945"-46,0 0-832 0,0 0 1064 16,189-4 160-16,-66 2-480 16,35-4-447-16,8-2-249 15,-37-2-48-15,-30 0-2857 0</inkml:trace>
  <inkml:trace contextRef="#ctx0" brushRef="#br0" timeOffset="2057">16171 16920 9570 0,'0'0'2888'0,"0"0"-2168"16,0 0-616-16,0 0 408 0,0 0 529 31,152 0-161-31,-74-2-104 15,14-4-472-15,8 0-184 16,36 6-120-16,-25 0-1816 0,-22 0-4826 16</inkml:trace>
  <inkml:trace contextRef="#ctx0" brushRef="#br0" timeOffset="6388">22071 16806 4624 0,'0'0'2313'16,"0"0"-1745"-16,0 0-384 15,0 0 592-15,0 0 273 16,0 0-329 0,0 0-128-16,0 0-8 0,0 0-56 15,0 0-96-15,0 0-80 16,0 0-64-16,0 0-120 0,0 0-112 15,0 0-48-15,0 0 0 16,6 0-8 0,10 0 64-16,1 0 200 15,5 0 120-15,6 0 1 16,9 0 31-16,1 0-24 0,8 0-152 15,5 2-8-15,3 2 16 16,5 2-48-16,3-2-128 0,-2 0 16 31,1-2-40-31,-3-2-48 16,5 2-1192-16,-16-2-2793 0,-18 5-3009 0</inkml:trace>
  <inkml:trace contextRef="#ctx0" brushRef="#br0" timeOffset="16666">20393 13616 3976 0,'-8'0'1177'16,"-4"0"-113"-16,-5 0 64 15,1 0-272 1,-1-6-40-1,1-2 17-15,2-1 247 0,-6 3-152 16,4-1-200-16,2 1 16 0,-4-3 41 16,2 3-129-1,-2-1-96-15,0 1 40 16,0-4-216-1,1 1 8-15,-1-2-96 0,0-2 40 16,0-3-120-16,1-2-72 0,-1-3 32 31,-3-6-24-31,3 1-72 0,0-2 32 16,1 0-24-16,-1-2 0 15,2 0 56-15,4-2-40 16,1-4-96-16,0-2 0 0,3-3 32 16,4 1-40-16,1 0 0 31,2 3 8-31,1 0 0 0,-4 5-8 31,4 3 9-31,0 4-9 16,-4 3 0-16,4 3 0 15,0 4-9-15,0-2 9 0,0 0-8 16,4-2-8-16,8-3-112 15,4 1 80-15,3-5 40 0,7-1-40 16,-2 3 48 0,4 0-16-1,1 2 8 1,5 4-40-1,0 4 48 1,1 2 0 0,2 6-72-1,-1 4 72-15,3 2-16 31,-2 0-40-31,-2 2 48 16,2 10-40-16,-1 6 48 0,1 0-48 16,-3 4 48-1,-2 0-8-15,2 2 8 0,-3 3 8 0,-2 3 40 16,-2 0-48-16,-2 2 16 15,-6 2-8-15,-1 0-8 0,-7 0 16 32,0 0-8-32,-6-2 48 15,2-2-16-15,-4-4-40 16,-3 0 0-1,0-1 80-15,0-4 48 0,0-1-24 0,0 1-104 32,0-4 8-32,-7 2 65 0,-4-2 71 15,0 4-120-15,-12 9 144 16,-1 2 40-16,1-2-136 0,-6-2 0 15,12-12-64-15,-1 0 40 16,-5 1-48-16,1-4-64 0,-4 6-937 16,5-6-1279-1,6-3-4153-15</inkml:trace>
  <inkml:trace contextRef="#ctx0" brushRef="#br0" timeOffset="20092">20367 14436 2776 0,'0'4'2577'0,"-2"0"-1297"0,-7 2-232 15,-3 1 120-15,-1 0-63 16,2-1 63-16,-2 0 248 0,-1-4-480 15,2-2-448-15,-2 0 17 0,-2 0 55 16,-4 0-240 0,-2 0-40-1,-6-6 120-15,-1-6-88 0,3 0-208 16,-3-4-40-16,2 0 8 15,3-3-64-15,-1-2 0 0,3-1-8 0,-1-5 0 16,2-1 0-16,3-2 0 16,-1-4 0-16,3-2-48 15,1 2 48-15,4-2-8 0,0 0 8 16,3 1 0-16,1 3-8 15,2 0 0 1,5 0 0 0,-4 4-48-16,4 1 56 0,0 1 8 15,0 0-8-15,0-1-64 0,4 3 64 16,6 0 0-16,5 0 0 15,2 0-8-15,6 2-48 0,1-1 32 16,2 2 24-16,-2-1 0 16,2 1-40-16,-3 4 32 15,-4 0 16-15,7 4 0 0,-5 0-8 16,6 5-64-16,2 6 48 15,5 2 16-15,2 0-16 0,6 6 0 16,3 13 16-16,4 1 0 16,-3 3 0-16,1 0 64 31,-6 1-56-31,-4-2 40 0,-3 0 40 15,-5 2-72 1,-3 0 104-16,-2 3-48 16,-2 1 24-16,-2 4 0 0,-6 0 32 15,-1 2 8-15,-3 2-64 16,-4-2 0-16,-1 0 8 15,-3-2 16-15,-2 0-48 16,0-4 0-16,0 0 24 0,0-2-64 0,-8-1 8 16,-2-2-8-1,0 1 40-15,-1-3-40 16,-3 1 0-16,-1-3 0 15,2 2-8-15,-5 1 16 16,5-3-16 0,-8 2 8-16,4-4 0 31,2 0 0-31,4-6 0 0,0-2-8 31,4-3 8-31,-3-2 0 16,4 0 0-16,1-2-8 15,-3 0 0 1,2-2-96-16,1 0-448 15,-2 0-728-15,2 0-2673 47,2 0-6361-47</inkml:trace>
  <inkml:trace contextRef="#ctx0" brushRef="#br0" timeOffset="30704">15685 5045 13378 0,'0'0'3129'0,"0"0"-1905"0,0 0-39 16,0 0-9-16,0 0-464 0,0 0-344 15,0 2-360-15,0 0-8 16,13 2 8-16,8 2 24 16,3 3 24-16,-4 0-48 0,2 5-8 0,1 3 0 15,-10 0 72 1,1 3-56-1,-5 5 80-15,-3 1-40 0,-6 4 88 16,0 4-16-16,-11 2-40 16,-12 0-8-16,-8-2 8 15,1-6 24-15,-6-2-104 0,6-7-8 0,4-4 80 16,3-5-32-16,9-3-40 31,9-5 104-31,5 0 144 0,0-2-256 0,0 0-96 0,3 0-24 94,16 0 120-94,6-8 256 0,5-9-80 31,3-3-32-31,-1-3-48 31,2-4-48-31,-7 1-48 0,-1 4-136 16,-5 1-184-16,-8 6-112 15,-7 5 96-15,-1 5 144 16,-5 5 184-16,0 0 0 0,18 29 8 15,5 11-16-15,2-4-376 16,3-4 400-16,-14-32-8 0,-2-16 248 16,-1-8-40-16,-8 0-16 0,-3-2-64 15,0 4-80-15,0 2-48 0,0 4-640 31,-6 2-944-31,-2 3-1425 0,5 4-4480 0</inkml:trace>
  <inkml:trace contextRef="#ctx0" brushRef="#br0" timeOffset="30995">16073 5121 6705 0,'0'0'2600'15,"0"0"-679"-15,0 0 255 16,0 0-503-16,64 0-281 0,-41 0-472 0,-7 0-304 16,-1 0-168-16,-1 2-184 15,-6 7-255-15,0 2 191 0,-8 6 152 31,0 4 32-31,0 8-96 16,-14 1-184-16,-5 2-24 31,-2-4 8-31,3-6-80 0,0-6 80 0,7-8-80 0,6-4 144 0,3-4 248 16,2 0-56-16,0 0-176 15,0 0-136-15,12 0-16 16,7-8 40-16,8-6 0 0,1-3-56 16,-2 2-56-16,4-2-360 15,1 2-776 1,-10 0-1481-16,-3 4-3112 0</inkml:trace>
  <inkml:trace contextRef="#ctx0" brushRef="#br0" timeOffset="31393">16330 5049 4304 0,'0'-2'5386'0,"6"0"-3602"0,7 0 248 0,3 2-343 15,25 10-417 1,-8 22-280-16,-5 10 593 15,-7 7-1497-15,-21-15-88 16,0-1-96-16,-13 1-257 16,-3-3-311-1,5-7 240-15,-1-8 248 16,7-6 112-16,5-6-16 0,0-4-16 15,0 0 64-15,5 0 32 16,13 0 344-16,6 0-120 16,5-8-24-16,17-1-200 0,-11 2-1264 15,-4 1-3929-15</inkml:trace>
  <inkml:trace contextRef="#ctx0" brushRef="#br0" timeOffset="39682">13368 5505 9826 0,'0'0'4617'0,"0"0"-3089"15,0 0-696-15,0 0 416 16,0 0-455-16,6-6-473 16,14-3-128-1,17 3-64-15,3 4-120 0,1 2 8 16,-9 0 0-1,-16 4 32-15,-6 6-48 47,-7 5 24-47,-3 0 80 16,0 5 40-1,-5 7-136 1,-19 1 96-16,-7 4-104 0,-3 0-80 16,-3-2-24-16,2 0 96 0,2-6 8 15,12-4-8-15,7-6 0 16,6-6 0-16,8 0-64 0,34-10-104 15,25-22 80-15,8-8 240 16,2-4-576-16,-45 18-417 0,-1 6 145 16,-4 8-24-16,2 4 128 15,-1 0 312-15,-3 6 240 16,-2 4 32-16,-1-2-24 0,-9-2 40 15,2-4 0-15,-6-2 80 16,-1 0 456-16,0 0 288 0,4-14 40 16,-4-4-328-16,0 0-335 0,0 0-25 15,0 1-128 1,0 8 0-16,-4 3-48 0,-4 6-120 0,-5 0-1025 15,2 0-1463-15,5 0-3898 16</inkml:trace>
  <inkml:trace contextRef="#ctx0" brushRef="#br0" timeOffset="39870">13852 5446 6489 0,'0'0'3089'16,"0"0"-921"-16,0 0-16 0,0 0 9 16,0 0-609-16,0 0-616 15,0 0-383-15,23 129-385 16,-20-101-120-16,2-4-48 0,1-6-8 31,-1 2-1057-31,-3-6-1551 0,-2-6-4994 16</inkml:trace>
  <inkml:trace contextRef="#ctx0" brushRef="#br0" timeOffset="40253">13936 5424 7497 0,'0'0'4945'0,"0"0"-3873"0,0 0-399 16,0 0 383-16,0 0 80 0,0 0-496 15,0 0-168-15,52 0-312 16,-44 0-88-16,-3 2 0 0,-2 6-64 15,-3 3 104-15,0 4-40 16,-3 2-56-16,-8-2-16 0,3-2-24 16,3-7 16-1,-2-3 0-15,7-3-208 16,0 0-664-16,0 0-256 15,15 0 816-15,-1 0 264 16,4 0-24-16,3 0-32 0,-5 6 48 16,0 7 56-1,-4 0 8-15,-6 4 8 16,-4 0 8-16,-2 0 192 15,0-2 248-15,-7 2 32 0,-7-5-400 16,-6-7-88 0,1-3-1720-16,8-2-5634 0</inkml:trace>
  <inkml:trace contextRef="#ctx0" brushRef="#br0" timeOffset="40679">14511 5520 1504 0,'0'0'8682'15,"0"0"-6826"-15,0 0-1360 32,0 0 1049-32,0 0 447 15,0 0-440-15,0 0-231 31,136-38-633-31,-94 20-272 0,3 0 0 16,-3 2-136-16,0 2-152 16,-8 5-16-1,-2 0-112-15,-11 5 0 0,-5 0-128 0,-14 4-800 16,-2 0-1745-16,0 0-5561 0</inkml:trace>
  <inkml:trace contextRef="#ctx0" brushRef="#br0" timeOffset="41949">14857 6090 7801 0,'0'0'2721'0,"0"0"-1025"0,0 0 417 16,0 0-297-16,0 0-480 16,0 0-424-16,0 0-383 0,0 8-273 15,0 9-120-15,3 6 328 16,0 7-48-16,-1 2-144 0,1-2-104 15,-3-4-48-15,0-3-32 16,3-6-80-16,-3-2 0 16,0-6 0-16,2-1-8 0,-2-1 0 31,0-3-48-31,3-4-664 15,2 0-1697 1,0 0-4056-16</inkml:trace>
  <inkml:trace contextRef="#ctx0" brushRef="#br0" timeOffset="42251">15033 6156 6041 0,'0'0'2992'15,"0"0"-2167"1,0 0-177-16,0 0 408 0,42 102-232 15,-24-85-336-15,-1-8-232 0,4-3 72 16,-1-6 224-16,-4 0-39 16,-2-6 127-1,-2-9 136 1,-1-7-120-16,-8-3-200 0,-3 3 16 47,0 1-88-47,0 4-88 0,-14 5-296 15,-10 7 0-15,-14 5-1008 16,8 4-1968-16,2 9-4882 15</inkml:trace>
  <inkml:trace contextRef="#ctx0" brushRef="#br0" timeOffset="42985">15438 5947 40 0,'0'0'11570'0,"0"0"-8465"15,0 0-1913 17,7 21-488-32,12 5 592 15,2 4-1128-15,-5-8-168 0,2-4-16 47,1-8-1280-47,-1-4-2641 16,-7-6-2736-16</inkml:trace>
  <inkml:trace contextRef="#ctx0" brushRef="#br0" timeOffset="43653">15438 5947 11202 0,'141'-86'1720'0,"-146"88"-471"0,-6 35-665 31,4-1-8-31,-1 0 176 0,3-8-752 16,5-18 0-16,0 2-104 46,0 2 24-46,0 6-40 16,0 8 120-16,0 4 0 16,0 2-8-16,2 0 8 15,-2-2 0 1,0-3 0-1,0-8-8 17,0-5 8-17,0-6-256-15,0-6-376 0,0-4-401 16,18-23-727-16,6-16-3049 0,2 1-456 47,4 2 7473-47,-14 32-815 15,2 0-201-15,-2-1-224 0,-1-12-144 16,-2 2-392-16,-8-4 945 15,-4 3-1073 1,-1 10 112-16,0 6 440 47,-13 0 192-47,2 0-264 15,-2 7-367-15,0 28-289 16,7-2-40-16,3-3-8 16,3-9-504-16,0-19-137 0,9-2-207 15,7 0-112-15,12-10 400 16,-4-12-224-16,-3-3-4577 0,-5 0 5281 15,-16 20 696-15,0-2 120 32,0 5 496-32,0 2 353 15,0 0-97 1,0 0-640-16,0 4-640 0,0 10-280 15,0 0-8-15,0 0-8 16,3-4 0-16,2-4-56 0,2-4 0 16,4-2-448-16,-3 0-672 15,3-8 120 1,4-16-905-1,-2 1-783-15,-2 4-1 0</inkml:trace>
  <inkml:trace contextRef="#ctx0" brushRef="#br0" timeOffset="43751">15881 6078 304 0,'0'0'1680'0,"0"0"-384"0,0 3 561 0,0 8-97 15,0-3-72-15,0-2-767 16,0-2-641-16,0-2-280 15,1-2-80-15,6 0-569 0,1-4-951 16,3-8-224-16,-1-3-497 0</inkml:trace>
  <inkml:trace contextRef="#ctx0" brushRef="#br0" timeOffset="43985">15881 6078 1176 0,'80'-29'1920'16,"-75"29"-327"-16,2 0 415 0,4 0-288 31,-4 7-687-31,2 5-265 31,-1 1-264-31,4 4-120 0,-1 0-232 16,-1-4-72-16,-6-3-32 15,0-1-32-15,-4-7 280 16,0-1 896-16,0-1 769 0,0 0-113 16,0 0-760-1,0-3-696 16,0-12-392-15,1-15-40-16,9 4-880 0,-2-3-3201 16</inkml:trace>
  <inkml:trace contextRef="#ctx0" brushRef="#br0" timeOffset="53129">15328 8771 4721 0,'-6'2'1984'15,"-1"0"-496"-15,1 0 137 16,0-2 335-16,-1 0-504 0,2 0-159 15,4 0-281-15,-4 0-240 16,0 0-264-16,-1 0 32 16,-1-6 16-1,1-2-288-15,-4 0-72 0,-1-4-72 16,-2-3-72-16,0-2-48 15,-2-5 0-15,2-5-8 0,0-1 8 16,2-4-8 0,1-4 16-1,4 0-16 1,3 0 8-16,-1-3-8 15,4 0 0-15,0-1 0 0,0 0 0 16,0 3 0-16,0 3-8 16,7 2 16-16,-1 4-8 0,4 3 0 15,-3 1 0-15,2 3-8 16,-1 4 0-1,2-2 0-15,1 3 8 0,2 0-56 0,2 0 56 16,1-4-40-16,2 0 40 0,1-2 0 16,-3-2 0-16,0 4 8 15,2 1-16-15,-5 8 8 31,5 1-48-31,-2 3-152 16,2 5 184-16,1 2-88 0,0-2 56 16,-2 2 40-16,4-2 8 0,-4 0 0 15,1-1 32-15,0-3-24 16,0 2 56-16,-1 0-64 31,0 2 8-31,0-1-8 0,-2 3-48 0,3 0 0 16,-1 0 0-16,3 0 40 15,-2 0 8-15,-1 0 0 16,3 0 16-16,-3 0 104 31,1 0-112-15,0 0-8-1,0 0 56 1,-5 0-40-16,4 0 0 0,-2 5 48 0,1-1-64 15,-3 4 8-15,0-3 40 16,0 3-48-16,1-1 48 0,-2 1 0 16,1-2-40-16,-5-2 8 15,1-1-8-15,-1 4-8 16,-1-3 8-16,1 2 8 15,0-2 0 1,-3 2-16-16,1 1 8 0,2 2-8 16,-4 1 8-16,1-2 0 15,-2 2 24-15,0-2-24 16,-1 2 56-16,-2 0-47 0,3 0 31 15,-3 0-48-15,3 3 8 16,-3 0 88 0,0 4-96-16,0 0 16 0,3 3-8 0,2-2 0 15,-3-2 0-15,3-2 0 16,-4-1-8-16,2-2 0 0,-1-3 16 15,0 5-16-15,-2-2 0 16,0 6 8-16,0 0-8 0,0 6 0 0,0 1 0 16,0 0 16-1,0-2 32-15,-4 0-16 16,1-4-32-1,-2-2 0-15,4-1 8 0,-1-4 48 16,2-1-56-16,-3 1-8 16,1-4-8-16,-1 3 8 0,3 3 0 15,-3 0 0-15,-2 2 8 16,2-2 8-1,-5 4-8-15,-2-2 8 16,4-1 0-16,-1 3 104 0,-4-4-104 16,3 0 160-16,-4-2-96 15,3-3-24-15,1 1 8 0,-4-1 0 16,3-1 64-16,-4-1-48 31,1 3-72-31,-1-3 96 0,-3 0-88 16,5-1 88-16,-7 2-16 15,4-3-32-15,-4 2-40 0,3-4-8 16,-2 2 120-16,4-2-112 15,-5 0 112-15,2-2-16 32,3 0-32-32,-2 0-24 0,1 0 16 15,1 0-64-15,-2 0 8 16,6 0 104-16,-4 0-112 0,-2 0-8 15,2 0 8-15,-1 0 56 16,-4-4-48-16,5 0-8 16,5 2 0-1,-2 0-64-15,9 0 64 0,-2 2 40 16,3 0-40-1,-2 0-104 1,2 0 104-16,-5 0 0 16,0 0 8-16,2 0 0 0,-2 0 8 15,-3 0-8-15,0 0 0 0,2 0 0 31,1 0-8-31,3 0 16 0,0 0-16 0,-1 0 8 0,0 0 0 16,-2 0 0-16,-1 0-8 16,-2 0 0-16,0 0 0 0,-1 0 0 31,1 0 0-31,-3 0 0 15,3 0-8-15,5 0 8 16,-4 0-48-16,6 0-80 0,1 0-1000 16,-2 0-1689-16,0 0-5953 0</inkml:trace>
  <inkml:trace contextRef="#ctx0" brushRef="#br0" timeOffset="59411">16199 8739 4456 0,'0'0'2945'0,"0"0"-1177"15,0 0-311-15,0 0 407 16,0 0-167-16,0-2-441 16,0 2-416-16,0 0-152 0,0 0-264 15,0 0 0-15,0 0-336 0,0 0-88 16,3 0-120-16,8 0 120 0,9 0 16 15,2 0-8-15,4 0 208 32,2-2 168-32,6-5-39 15,4 2-25-15,1 1-72 0,3-2-56 16,2 2-184-16,-2 2 0 15,0-2 64-15,-2 2-64 0,-1-1 88 16,-9 1-48-16,-4 0 64 31,-3-3-64-31,-2-1 8 0,-2-13-56 31,-1 4-384-31,-13 0-4585 0</inkml:trace>
  <inkml:trace contextRef="#ctx0" brushRef="#br0" timeOffset="63986">11241 5893 6145 0,'0'0'4737'16,"0"0"-2785"-16,0 0 25 16,-6 0-385-16,6 0-328 0,0 0-584 15,0 0-320-15,0 0 17 16,6 0 231-16,9-4-208 15,6 0-32-15,-2 0-128 16,5 3-120-16,-1-1-24 16,1 2-40-16,-3 0-8 15,-3 0-40-15,-5 3-8 16,-2 7 64-16,-5 5-16 0,-2 0 24 15,-4 6 96-15,0 5 40 16,-12 4-88-16,-5 2 64 0,-6-2-184 16,2-2 32-16,3-8 40 0,7-4-32 15,4-6 56-15,4-6-48 16,0-2 40-16,3-2 32 15,0 0-48-15,0 0-72 0,0 0-88 32,3 0-136-32,12-4 224 15,6-8-8-15,5-2 16 0,1-2-16 16,-1-2-24-16,1-2-448 15,-4 0-256-15,-4-4 8 16,-1 1 152-16,-7 2 72 0,-3 0 256 31,-4 8 111-31,-3 4 137 0,-1 5 8 16,0 4 41-16,0 0 223 0,7 0-200 15,-4 2-24-15,5 11-48 16,3 0 64-16,1-2-56 16,-3-3-8-16,1-6 24 15,-7-2-16 1,4 0 136-16,-2 0-72 15,1-4 104-15,1-11 256 0,-1 0-96 0,-1-2-208 16,0 4-72-16,-5 2 16 16,0 1-72-16,0 5-64 15,0-1-448 1,0 0-1417-1,-12 1-3272-15,6-1-3032 0</inkml:trace>
  <inkml:trace contextRef="#ctx0" brushRef="#br0" timeOffset="64245">11734 5881 3624 0,'0'0'2017'0,"0"0"-817"16,0 0 400-16,0 0-279 0,0 0 471 31,0 0-952-31,0 0-24 16,0 0-288-16,0 0-111 15,124 55-121-15,-113-53-64 0,-3-2-104 16,-1 0 0-16,-2 0 304 16,-5 0 496-1,0 0 152-15,0-6 152 0,0-11-239 16,0-1-465-16,-5 1-232 15,-5-4-120-15,-6 6-176 16,3 2-368-16,-8 9-720 0,8 4-3753 16,0 0-5338-16</inkml:trace>
  <inkml:trace contextRef="#ctx0" brushRef="#br0" timeOffset="64871">11871 5616 8329 0,'0'0'4249'0,"0"0"-3609"0,0 0-352 16,0 0 593-16,0 0-97 15,0 0-128-15,0 0-360 0,0 0-152 16,76 17-72-1,-57-17-56-15,-3 0 40 16,0 2 16-16,2 0-64 16,-2 0-8-16,-6 2 8 0,0-1-8 15,-4 1 0-15,-1 1 0 16,-5-3 0-16,0 0 8 15,0 0 40-15,0 0 128 16,0 2 128-16,0 6-32 47,0 8-16-47,-6 6-248 15,-1 12 8 1,-3 8-8-16,2 8-8 0,-1 3 0 0,2 1 8 16,1-6-8-1,1-8 56-15,3-10-40 16,-1-10 32-16,3-10 128 15,0-6-16-15,0-4 104 0,0-2 16 16,0 0-15-16,0 0-145 16,0-6-120-16,0-10-1905 0,0 2-4624 15</inkml:trace>
  <inkml:trace contextRef="#ctx0" brushRef="#br0" timeOffset="65734">12523 5821 8489 0,'0'0'3281'0,"0"0"-2105"15,0 0-384-15,0 0-383 16,0 0-137-16,0 0 440 15,36 0-104-15,-22 0-128 0,-1 0-104 16,-1 0-232 0,-4 0-16-16,0 0-32 15,-5 0-40-15,0 0-40 16,0 0 0-16,-3 0 56 15,0 0-72-15,0 0 0 0,0 0 24 16,0 0 24-16,0 0 64 31,0 0 8-31,0 0-40 0,0 0-72 16,2 0-8-16,-2 0-104 15,2 0 40-15,2 0 64 16,0 0 0-16,-1-2-88 0,2 2 72 16,-5 0-1008-16,0 0-2849 15,0 0-4065-15</inkml:trace>
  <inkml:trace contextRef="#ctx0" brushRef="#br0" timeOffset="66357">12602 5697 4320 0,'0'0'4385'0,"0"0"-2912"15,0 0 711-15,0 0-263 0,0 0-305 16,0 0-760-16,-124 83-576 16,98-64 32-1,5-3-88 1,5-4 144-16,6-6-8 0,4 1-152 15,1-5 41-15,5-2-49 16,0 0-200-16,0 0-16 0,0 2-32 0,0 0-137 16,0 3 89-16,11-1 96 31,6 2 0-31,-1 1 8 15,1-1-8-15,1-2-56 0,0 1-32 16,5 1-1232-16,-9-2-2961 16,-3 0-4265-1</inkml:trace>
  <inkml:trace contextRef="#ctx0" brushRef="#br0" timeOffset="66758">12615 5825 2864 0,'0'0'4089'0,"0"0"-1881"0,0 0-119 16,0 0 287-16,0 0-447 16,0 0-817-16,0 0-664 0,0 0-256 15,5 0-192-15,8 0 8 16,5 0-8-16,4 0 72 0,9-2 0 15,-3 0 8-15,2-2-72 0,-1 0 88 32,2 1-80-32,0-1-8 15,-9-3-8-15,6 3 48 0,-9-2 8 16,4 2-8-16,-10 0-48 15,-2 1 0-15,0 1 0 0,-4-5-200 16,-7-1-672-16,0 2-1552 31,0 0-4362-31</inkml:trace>
  <inkml:trace contextRef="#ctx0" brushRef="#br0" timeOffset="67064">12880 5603 232 0,'0'0'8089'0,"0"0"-6768"16,0 0-993-1,0 0 240 1,0 0 384-16,0 0-72 0,0 0-392 0,0 0-136 16,0 0-176-16,107 40 64 0,-93-35 8 15,-6 4-47-15,2-1 327 16,-7 2 88-1,-3 0-40-15,0 6 136 16,0 2-144-16,-14 2-568 16,-19 6-176-16,3-6-1960 0,-6-6-3274 15</inkml:trace>
  <inkml:trace contextRef="#ctx0" brushRef="#br0" timeOffset="67946">12386 5011 2632 0,'0'0'2169'0,"0"0"15"16,0 0 72-16,0 0 49 0,0 0-537 16,0-2-423-16,-2 2-769 15,-2 2-320-15,-3 8 24 0,-1 7-144 16,2 2-128-16,-1 5-16 0,1 5 8 15,1 1-48 1,5 2-8 0,-3 0 56-16,3-2 48 15,0-2-40 1,0-4-16-16,0-4 8 15,0-4-56-15,0-6-232 0,3-2 104 16,2-3-240-16,1-2-144 0,5-3-281 16,-3 0 585-1,4 0 56-15,-1 0 104 0,-3-3 104 0,-1-10 0 16,-3 3 8-16,-2-2 192 15,-2 0 80-15,0 0 328 16,0 2-391-16,0 2-201 0,-5-2-16 31,-8 4-561-31,0 1-2103 16,2 3-4098-16</inkml:trace>
  <inkml:trace contextRef="#ctx0" brushRef="#br0" timeOffset="68391">12682 5284 7177 0,'0'0'6553'0,"0"0"-5064"15,0 0-17-15,0 0 256 16,0 0-935-1,0 0-593-15,0 0-200 0,0 0-1537 0,0 10-5496 0</inkml:trace>
  <inkml:trace contextRef="#ctx0" brushRef="#br0" timeOffset="72194">11913 6409 1016 0,'0'0'4097'0,"0"0"-2561"0,0 0 464 0,0 0 521 0,-3-8-105 16,-1 8-671-16,4 0-633 15,0 0-312 1,0 0-208-16,0 14-200 15,0 4-32-15,0 4 97 0,0 2-105 16,5-4 32-16,0-3-192 16,-3-6-56-16,1-3-64 0,0-2-64 15,-3-1 96 1,0-3-88-16,0-2 48 15,0 0-56-15,0 0-16 16,5 0-416-16,1 0-1929 16,-6 0-4256-16</inkml:trace>
  <inkml:trace contextRef="#ctx0" brushRef="#br0" timeOffset="72524">12153 6493 4945 0,'0'0'5321'0,"0"0"-3713"16,0 0-544-16,0 0 929 15,0 0-513-15,0 0-936 16,0 28-544-16,-3-14-1232 16,-3-1-3297-1</inkml:trace>
  <inkml:trace contextRef="#ctx0" brushRef="#br0" timeOffset="72918">12276 6277 5817 0,'0'0'2648'16,"0"0"-1559"-16,0 0 719 0,0 0-672 31,0 0-240-31,0 0 137 15,0 0-593 1,0 0-24-16,50 2-48 0,-47 9-192 0,-3 4 48 16,0 4 128-16,0 6-72 15,0 1-64-15,-3 0-40 0,-8-2-120 16,1-2 16-1,4-6-64-15,-2-6 48 16,4-2-8 0,3-5-48-16,1-3 8 0,0 0 0 0,0 0-8 15,0 0-160-15,0 0 152 16,1 0-168-16,11-3 176 15,1-3 0-15,4-4 0 16,11-6-832-16,-9 4-1617 16,-1 2-3320-1</inkml:trace>
  <inkml:trace contextRef="#ctx0" brushRef="#br0" timeOffset="74810">11666 6968 4841 0,'0'0'1800'0,"0"0"-648"16,0 0-120 0,0 0 1-16,0 0 135 0,-10 39-584 15,10-24 8-15,0-1 24 0,8-1-24 16,3-4-144-16,1-3-207 31,-4-4 207-31,-3-2-184 0,1 0-40 16,-4 0 296-16,1 0 64 15,-1-2 168-15,2-13 424 0,1-6-295 16,2-3-457-16,-6 1-200 0,6 2-104 15,-7 8-56 1,0 4-56 0,0 5 64-16,0 2-72 0,0 2-48 15,0 0-552-15,0 0-3129 16,-8 0-6761-16</inkml:trace>
  <inkml:trace contextRef="#ctx0" brushRef="#br0" timeOffset="75176">11822 6800 640 0,'0'0'7465'15,"0"0"-5840"-15,0 0-1233 16,0 0-128-16,0 0 72 16,0 0-88-16,0 0 216 0,18 0-304 15,-10 0-32 1,2 0-8-16,-2 2 368 15,2 6-224-15,-4 0 56 0,1 2 0 16,-3 6-48-16,-2 4-16 16,-2 4-96-16,0 20-160 15,-2-8-1376-15,-7-2-3553 0</inkml:trace>
  <inkml:trace contextRef="#ctx0" brushRef="#br0" timeOffset="75566">12292 6794 7465 0,'0'0'2129'16,"0"0"-1457"-16,0 0 632 15,0 0 8-15,0 0-440 0,0 0-680 16,0 0-192-16,0 0 0 31,0 98-48-31,7-98 48 0,-2-6 193 0,1-6 543 16,1 2-312-16,-3 2-240 15,-2 2-56-15,-2 4-64 16,0 2 40-16,0 0-104 16,0-2-1184-1,-2 0-4370-15</inkml:trace>
  <inkml:trace contextRef="#ctx0" brushRef="#br0" timeOffset="75916">12292 6794 6385 0,'113'-103'3097'0,"-113"103"-1449"15,0 0 376-15,0 6-519 0,0 5-1089 16,0 2-112 0,-3 0-272-16,3-1-32 0,0-3-160 0,3 0 64 15,9 1-24-15,2 0 112 31,-1-2 0-31,2 0 0 16,-1 0-40-16,-1-2 48 0,-6-1-24 16,-1 0 24-16,-3 1 8 15,-3 0 48-15,0 4 120 0,0 0-120 16,-14 0 96-16,-1 0-152 31,-1-6 152-31,3-2 72 16,2-2 0-16,4 0 16 0,3 0 80 15,4-12-200 1,0-4-120-1,9-17-88-15,12 4-872 0,0 3-3433 0</inkml:trace>
  <inkml:trace contextRef="#ctx0" brushRef="#br0" timeOffset="76066">12711 6710 7937 0,'0'0'5649'15,"0"0"-4496"-15,0 0-745 16,0 0-408-16,0 0-2465 0,0 0-8145 15</inkml:trace>
  <inkml:trace contextRef="#ctx0" brushRef="#br0" timeOffset="76778">13029 6150 6249 0,'0'0'3209'15,"0"0"-1913"-15,0 0 72 0,0 0 56 16,0 0-607-16,0 0-561 0,0 0 48 15,0 0 64-15,11 4-88 32,-8 0-144-32,-1 4-72 15,-2 0 24-15,0 4-16 0,0 2 48 16,0 2-120-1,-8 0-328-15,-3-3-48 0,4-6-96 0,2-3 416 16,5-2 48-16,0-2-104 31,0 0-80-31,0 0 8 16,5 2 80-16,8 0 88 0,0 0-40 0,-2 3 48 15,4-1 0-15,-7 0 0 16,-2 0 8-16,-1-1 0 0,-3 3 48 16,-2-2 288-1,0 5 216 1,0-3-128-16,-12 1-376 15,-2 3-48-15,-2-1-2017 0,0-5-5152 0</inkml:trace>
  <inkml:trace contextRef="#ctx0" brushRef="#br0" timeOffset="77227">12916 6774 5817 0,'0'0'2136'0,"0"0"-1456"15,0 0 32 1,0 0 145 0,0 0-465-16,0 0-200 15,0 0-184-15,32 56 200 0,-24-62 1152 16,-3-12-168-16,1-3-15 15,-6-2-417-15,0-3-192 0,0 4-200 0,0 1-368 32,-11 6-264-17,0 2-1432 1,-1 9-4778-16</inkml:trace>
  <inkml:trace contextRef="#ctx0" brushRef="#br0" timeOffset="77677">13103 6635 4793 0,'0'0'2912'0,"0"0"-927"16,0 0-529-16,0 0 672 0,0 0-1031 16,0 0-697-16,0 0-304 15,-23-38-96-15,38 30 0 0,-2 3 0 31,0 1 0-15,0 2 64-16,-2 2 32 16,-1 0-96-16,-5 0 0 15,-2 2 64-15,-3 11 56 0,0 6-88 16,-3 0-32-16,-14 1-504 15,6 1-417-15,-5-8-151 0,6-3 792 0,2-3 280 16,7-5 88 0,-1-2-88-16,2 0 0 0,0 2-112 0,0 2-16 15,6 2 72 1,7 1 40-16,0 4 16 0,3 1-40 15,-4-1 40 1,-4 2 8-16,0 1-8 16,-5 2 0-16,-3 5-104 0,0 0-2296 15,0-5-5330-15</inkml:trace>
  <inkml:trace contextRef="#ctx0" brushRef="#br0" timeOffset="77880">13282 6934 8481 0,'0'0'4993'0,"0"0"-3816"15,0 0-985-15,0 0-192 16,0 0-3161-16</inkml:trace>
  <inkml:trace contextRef="#ctx0" brushRef="#br0" timeOffset="80227">13928 5810 3240 0,'0'0'2113'31,"0"0"-785"-31,0 0 184 0,0 0-135 16,0 0 71-16,0 0-352 0,-8 2-472 15,8-2 40-15,-1 0 1 0,-6 0-665 16,1 0-137-16,-4 0-2703 16</inkml:trace>
  <inkml:trace contextRef="#ctx0" brushRef="#br0" timeOffset="81409">12620 7115 7345 0,'0'0'2273'16,"0"0"-881"-1,0 0-24-15,0 0-680 0,0 0 200 0,0 0-495 16,76-8-169-16,-68 8-216 31,-3 2 104-31,-3 6-104 0,-2 3-8 16,0 8 176-16,0 1-8 15,-13 0-120-15,-3 0-48 31,-1-4-8-31,1-6-104 0,2-2 104 0,6-6-72 0,4-2 80 32,4 0 0-32,0 0-104 0,0 0-248 15,5 0 280-15,11 0-24 31,2 0 96-15,2 0 120-16,2 0 232 0,-6 0 0 0,2 0 40 16,-5 0-104-16,-3 8-80 15,-7 2 48-15,-3 0 272 0,0 5 208 0,0 0-64 16,-7 2-352-16,-7-4-272 15,-2-5-48-15,0-8-864 0,3 0-1888 16,6-16-5714-16</inkml:trace>
  <inkml:trace contextRef="#ctx0" brushRef="#br0" timeOffset="82990">13797 6640 6161 0,'0'0'4121'0,"0"0"-2929"31,0 0 288-31,0 0 249 0,0 0-689 16,0 0-592-16,0-2-248 16,0 2-120-16,5 0 104 0,7 0-48 15,-1 0-48-15,3 0 0 16,-1 0 16-16,0 0-24 15,-1 0-16-15,0 4-56 16,0 2 72-16,-6-3-72 16,-1 1 8-16,0-2 56 15,-5 0-64-15,0 0 72 0,0 2 48 16,0 3 48-1,0 5-32-15,-10 4 8 0,-1 0-88 0,-2 2-64 16,2-2-64-16,3-2-136 16,-2-4 104-16,2-2-32 0,3-5 16 15,0-1 56-15,0 0 56 31,4-2 0-31,1 0 0 32,0 0 0-32,0 0-48 0,0 0-40 0,0 0-24 0,0 0-32 15,0 0 0-15,0 0 40 0,0 0 88 16,0 0 0-16,0 0 8 31,0 0 0-31,0 0 0 0,0 0 8 16,0 0 0-16,0 0 0 15,0 0 8-15,0 0-8 0,0 0 0 16,0 0 8-16,0 0 16 0,0 0-24 15,0 0-56 1,0 0-272 0,0 0-432-16,0 0-584 15,0 0-657-15,0 0-2848 0</inkml:trace>
  <inkml:trace contextRef="#ctx0" brushRef="#br0" timeOffset="83636">13856 6661 656 0,'0'0'6441'15,"0"0"-4032"-15,0 0-313 16,0 0 385-16,0 0-417 0,0 0-808 16,0 6-520-16,0 12-368 15,-4 11-360-15,0 3 120 0,-3 2-72 16,2 0-48-1,4-4 97-15,-3-4-97 16,3-8-16-16,-1-4 16 16,2-4-8-16,-3-5 16 0,3-3 48 15,0-2 0-15,0 0-16 16,0 0-48-16,0 0 0 0,0 0-72 31,0 0-80-31,6 0 112 16,9 0 40-16,1 0 8 0,3-2 0 15,4-7 72-15,-2-1-72 16,2 0 112-16,-1 2-64 0,1 0 8 15,-5 0-56-15,-1 2 40 16,-4 2-40 0,-3 1 0-1,-4 2 0-15,-4 1-8 0,-2-2-144 16,0 2-201-16,0-6-319 15,0 2-1088-15,-10-2-5522 0</inkml:trace>
  <inkml:trace contextRef="#ctx0" brushRef="#br0" timeOffset="83940">13877 6646 6433 0,'0'0'4233'15,"0"0"-2361"-15,0 0 121 0,0 0-465 0,0 0-864 16,0 0-496-16,0 0-120 16,0 0-48-16,-5 138 80 0,14-98 88 31,-2-4 104-31,1-4 32 31,0-4 120-31,-5-6-32 0,2-6-119 16,-5-4 39-16,2-5-160 15,-2-1-104-15,0-3-48 0,0 5-496 16,0-2-2481-16,-2-2-10218 0</inkml:trace>
  <inkml:trace contextRef="#ctx0" brushRef="#br0" timeOffset="84749">12499 7269 6585 0,'0'0'3193'0,"0"0"-1425"0,0 0-192 16,0 0-327-1,-21-108-241-15,21 82-272 16,8 4-312-16,11 3-112 0,11 4-48 16,8 7-80-16,4 1-16 15,4 7-64-15,0 0-32 16,-2 0-56-16,1 13 32 15,-4 2-48 1,-4 4 8-16,-3 5 32 0,-9 2-24 16,0 3 64 15,-8 4 8-31,-8 3 24 15,-9 0 24-15,0 0 72 16,-4-2 40 0,-15-2 97-16,-9-2-73 0,-9-2 64 0,-3-1-48 15,-5-5-136-15,-9-4-8 0,1-6-24 16,-5-8-96-16,1-4-24 15,3 0-288-15,7-13-344 16,18-21-529-16,14 6-1015 0,15 0-3777 16</inkml:trace>
  <inkml:trace contextRef="#ctx0" brushRef="#br0" timeOffset="85511">13912 7085 3408 0,'0'0'2713'0,"0"0"-1001"0,0 0-280 31,-115-2-455-31,88-6 175 16,4-1-192-16,1-3 208 0,6-1-255 15,3-6-297-15,0-5-168 0,1-4-48 16,1-6-64-16,3-4-128 15,5-2-40-15,3 0-120 0,0 2-48 16,10 4 48 0,11 4-40-1,6 3-8-15,4 8 72 0,3 2 24 16,3 10-40-16,-3 3 72 15,1 4-64-15,1 0-16 0,-2 15 0 32,-4 8 160-32,-4 5-8 0,-3 4 64 15,-9 6-40-15,-2 0-16 16,-4 4-64-16,-5 0-24 0,-3-2-72 15,0-1 169-15,-7-3 79 16,-10-4-64-16,-4-4-112 0,-2-7-16 31,-3-2-104-31,-9-8-656 31,6-2-1193-31,1-9-5400 0</inkml:trace>
  <inkml:trace contextRef="#ctx0" brushRef="#br0" timeOffset="87068">15081 6411 6585 0,'0'0'2480'0,"0"0"-319"0,0 0 47 16,0 0-415-16,0 0-329 15,-132 5-768 1,93-3-352-16,-3 0-216 15,3-2-48-15,1 0-8 16,0 0-24-16,8 0-48 16,1-4 0-16,0-11 0 0,0-7-176 15,4-8 64-15,0-4 48 16,-1-2-32-16,8-2 32 0,8-1-16 31,5 1 72-31,5 0-120 16,0 0 120-16,20 1-40 15,2 1 48-15,6 4 8 0,3 0 80 16,6 2 32-16,8 2-56 15,3 3 72-15,6 3 16 0,5 1-72 16,-2 6-16 0,3 0 72-16,1 3 128 15,-1 2-40-15,0 0-31 16,3 4-185-16,-5 2 168 0,-2 2-104 15,2 0-64-15,-1 0 112 0,-4 2-16 16,0 0-104 0,-4 0 0-1,-2 0 0-15,-2 0 0 0,-3 0 64 16,-2 0-64-16,-3 0 8 15,-3 0 0-15,-3 0-8 0,3 6 0 32,-5 4 40-32,2 3-32 0,-2-2 88 15,-2 3-40-15,2-2-40 16,-1 0-16-16,-2 1 0 15,-2-4 8-15,3-1-8 0,-4 0 0 16,-1 1 8-16,-5-1 0 16,0-1 8-16,-2 3-16 0,-7 5 0 31,0 3 128-31,-3 1 8 15,-2 6-40 1,-3 1-40-16,0-2-48 0,0-1 0 0,0 2 40 16,0-3-32-16,-8-1 32 15,-6 2-40-15,-6 1 0 0,-2 4 40 16,-6 2-40-1,-3 2 0-15,-9 0 64 16,-2 2-64-16,-2-2 40 16,-1 1-40-16,-2-5-8 0,-3 0 16 15,0-2-8-15,-3-2-8 16,-2-4 8-16,5-2 16 15,-3-4-24-15,3-5 0 16,3-4 80-16,5-1-72 16,0-4 104-16,6 0 160 31,2 0-48-31,0 0 64 0,4 0-40 0,1 0 40 0,3 0 8 15,0-4-128 1,0-5-48-16,4-4-32 16,2-1-88-16,4 0-72 15,5 4-168-15,3 2-296 0,4 5-400 16,-2 3-1120-1,1 0-2649-15,-1 0-5146 0</inkml:trace>
  <inkml:trace contextRef="#ctx0" brushRef="#br0" timeOffset="96684">19700 7318 12242 0,'3'0'5097'16,"9"2"-4209"-1,9 1-840 1,12 3 280-16,9-2 105 0,12-2-177 16,7-2-144-16,10 0-112 0,29-8-392 15,-16-10-2665-15,-14 2-8258 16</inkml:trace>
  <inkml:trace contextRef="#ctx0" brushRef="#br0" timeOffset="104664">20063 13211 3368 0,'0'0'4009'16,"12"7"-3353"0,-4-1-392-16,3 3 712 0,0-3-119 15,1 2 47-15,-1-1 104 16,5 6-240-1,7 3-64-15,1 4-272 16,5 2-15-16,2-2-1 16,3 0-128-16,0-3-168 0,-4-6-40 31,-1-3-80-31,-4-4 8 15,-6-2-8 1,-1 0 8-16,-7-2 0 0,0 0-8 0,-1 0 120 16,1 0-120-16,-3 0-8 0,5 0 0 15,-3-4-584-15,-2-10-1713 31,-8 2-5360-31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09T03:32:45.1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6435 6844 10970 0,'2'0'2448'16,"2"4"-1992"-16,1 6-39 16,2 0 1047-16,1 2-264 15,-3 2-352-15,1 2-72 0,-1-2-223 16,1 2-129-16,-2 0-56 15,-3 2-48-15,-1 4 72 0,0 1-24 16,-5 1 16 0,-9-1-24-16,-9 1 136 15,-4 1-256-15,-7-1 0 16,-2-2-104-16,-6 0-8 0,-4 2-40 15,-6-2-32-15,-1 0-48 16,-6-2 96-16,-5 2-88 16,-2 1 56-1,-7-2-64-15,-8-1 48 0,-1 1-7 16,-7-6-49-16,-3-3-49 15,5-1-71-15,0-5 56 0,7-1 56 16,6-3-56-16,6 2 56 16,2 0 8-1,-5-1-80 1,3-1 72-16,-6 2 8 0,-8-2 8 15,-2 2 40-15,-7-1-40 0,2 1-8 16,5 2 16-16,4-1-8 16,4-1 40-16,5-2-32 15,1 0-16 1,4 0 0-16,1-2 8 15,1 0 16-15,4 0-24 16,-1 0 0-16,6 0 0 0,-2 0-64 16,4 0 64-16,6 0-8 31,0 0 8-31,4 0 0 0,2 0-8 15,1 0-32-15,0 0 40 16,2 0 0-16,-2 0 0 16,0-4-40-16,-4-2 40 0,-3 1 0 0,-4 1 0 15,-8 0-32-15,0 2-16 16,-3 2 16-16,1-1 24 15,1-1 8 1,-1 0-80-16,6-4 32 16,-2-5 40-16,7 1-64 15,-1-3 64-15,4-2 0 0,2 2-104 0,3-4 8 16,6 2-32-16,-1-2-72 15,5 4 64 17,6 0 48-32,2-1 48 15,3 2 40-15,1-2-96 16,2-4 16-1,2-4 80-15,3-6-128 0,2-4 48 0,5-9 80 16,6-4-88-16,0-6 40 0,1 0-64 16,23-6 120-16,7 3-8 15,11-4-64-15,8 1 24 16,10 4 0-16,8-1-64 0,-2 5 104 15,3 5 8 1,-2 4-96-16,0 4 88 0,0 2 0 0,4 0 8 31,9 2-8-31,1 0 0 31,3 2 8-31,3 3-64 16,1 8 24-16,-4 4 32 0,0 8 16 0,1 3-8 16,-7 4 0-1,2 0-24 1,-2 0 24-16,-4 7 8 0,-1 3 0 15,-2 1-8-15,0-3 8 16,0-1 16-16,-2 3-24 0,4-3-8 16,-2-1 8-16,2-2-96 15,1-2 96-15,-3-1 0 16,2-1 8-16,1 2 32 0,-3 0-40 0,0 2 0 15,-3 3-8-15,-3-3 8 16,-7 2-64-16,-2-2 64 16,-6 0 40-16,-1-1-40 0,-1 1 0 15,1 3 0-15,-6 1 0 0,-1-2-8 31,0 3 0-31,2 2-16 16,-5-1 24-16,-2-1 8 16,-2 4-8-16,1-3 8 0,-5 0-8 15,-1-2-8-15,-1 2 8 16,-1-4-8-16,-4 2 8 31,-1-2 8-15,-1-2-8-16,-2 2 16 0,2 0 8 0,-2 0 48 15,-3-2-72-15,4 2-48 0,-3-2 48 16,-3 0 48-16,1 0-48 15,-2 0-16-15,-1-2 16 16,0 0 16 0,-1 2-16-16,0 1-8 15,1-2 8 1,5 3 0-16,-3 2 8 0,4 0 0 0,0 3 8 0,1-2-8 15,-1 1 48-15,1 3-48 16,2-4 0-16,1 6 48 16,-5-4-48-16,1 3 0 15,-1 3 40-15,-1-2 48 16,6 2-40-16,-8-1-56 15,2-2 0-15,-4-1 0 0,0 0 0 16,-1-3 0-16,-1-3 80 31,-5 2-72-31,1-3 0 0,-1 2-8 16,2 0 0-16,-1 0 0 15,1 2 88 1,-3-2-80-16,1-1 0 0,-1-2 0 0,1-1 0 16,-6-2 0-16,2 0 0 31,-2-2 0-31,0 0 0 0,0 0 64 15,0 0 0-15,0 0 32 16,0 0 16-16,-6-4-120 0,-7-12-1336 16,-5 2-5402-16</inkml:trace>
  <inkml:trace contextRef="#ctx0" brushRef="#br0" timeOffset="1638">5681 8086 3816 0,'0'0'3017'0,"0"0"-609"16,0 0-239-16,0 0-425 15,0 0-359 1,0 0-273-16,-8 0-648 0,8 2-280 15,19 2-136-15,2-3 608 16,3 1-40-16,4 0-24 0,-2-2-136 16,-2 0 1-16,3 0-81 15,2 0-104 1,2 0 24-16,3 0 8 15,3 0-24-15,3 0-16 0,6 0 8 16,-3 0 16-16,9 0 8 16,3 0 16-16,1 0-48 31,6 0-40-31,-1 0-128 0,-1 0 24 15,3 0-32-15,-5 0 8 16,-3 0-48-16,0 0 0 0,-7 0 80 16,2 0-48-16,-3 0-64 31,3 0 105-16,-1 2-25-15,2-2-88 0,-1 0 88 0,5 0-24 16,-1 0 16-16,-1 0-40 0,-1 0-40 16,-2-2 136-16,0-2-144 15,-3 1 8-15,-4 3 80 16,-4-2-80-16,-2 2-8 0,-3 0 8 15,-2 0-56-15,1 0 96 32,-3-2-96-32,1 2 48 0,-2-3-8 15,0 3 0-15,2 0 8 0,-4 0 0 16,2 0 0-16,2 0 0 15,1 0 0-15,-1 0-8 0,0 3 8 16,3 1 0 0,-4 1 0-1,4-3 0-15,0 2 0 0,2-4 0 16,-3 2 8-16,1-2 0 15,-1 0-8 1,-4 0 0-16,1 2 0 16,-7-2-8-16,0 2 0 0,-4-2 0 15,-6 2 8 1,5 0 0-16,-4 0-72 0,-1 1 64 0,3-3 0 15,2 0-40-15,-3 2 40 16,2-2 0-16,0 0 8 0,-5 0 0 16,3 0 0-16,-4 0 16 31,-3 0-8-31,2 0 32 0,0 0-40 15,-5 0 0-15,4 0-72 47,-1 0 72-47,2 0 0 16,0 0 80-16,-7 0-80 0,2 0 0 15,-5 0 8-15,3 0-8 16,-3 0 8 0,0 0 56-16,0 0-56 0,0 0 0 0,0 0 0 15,0 0-8-15,-6 0-873 0,-11 0-1551 16,-8 0-8442-16</inkml:trace>
  <inkml:trace contextRef="#ctx0" brushRef="#br0" timeOffset="5038">6144 9361 5473 0,'0'0'2800'0,"0"0"-1287"15,0 0 207-15,0 0-152 32,0 0 17-32,0 9-377 15,0-7-584-15,0 2-320 0,0 1 112 16,-3 1 144-1,-3 4-24-15,-6 1 33 16,-2 6 119-16,-4-1-304 0,-3 6-160 16,-8 0-96-16,-7 4 64 15,-4 2-64-15,-7 2-16 16,-3-1-40-16,-5-4 72 0,-1 1-40 15,-4-2-32 1,-5-3-64-16,-4-4 16 0,-4 0 24 0,-4-8 8 0,-6-1 104 31,-2-1-32-31,1-1-128 16,1 0 88-16,1 1-80 15,0 6 56-15,-4-1-56 0,-1 4 0 16,3-2-8 0,-2 2 0-16,4-4-8 0,6-2 8 0,8-2 0 31,4-2-48-31,7-2 48 15,9-4 16-15,6 2-16 0,3-2 0 16,3 0-8-16,6 0 8 16,1 0-8-16,0 0 8 15,-1 0-8-15,1 0 8 0,-1 0-88 31,-3 0 88-31,-2-2 0 32,-1-4-56-32,4-1-64 0,-2 2 120 15,0 1-112-15,0 0 56 0,4 0-56 16,-4 0 64-1,3 0 40-15,0-1-88 0,-1 1-80 0,-3 3 56 16,2-1 56-16,-2 0-16 16,1-2-48-16,-5 0 120 0,0-4-88 15,2-1 32-15,-6 0 40 0,1-3 24 16,-4-5 0-16,1 2 8 15,0-2-8 1,0 2-72-16,3 0 72 16,1 2 8-16,1 2 16 15,4-1 32-15,1 1-56 0,-1-4 64 16,4-2-64-16,1-6 0 15,1-3-16-15,1-4-40 0,4-4 56 16,3-4-16-16,2-1 16 31,4 3 0-31,5 2 0 0,0 6-8 16,3 4-32-16,1 5 40 15,-1-2 8-15,8 1 64 16,-3 0-72-16,3-4-56 0,0-2 56 31,0-4 0-31,3-6-80 16,12-2 72-16,4-5 8 0,8 3-8 15,4 1-40-15,0 5 40 16,4 4-64-16,6 5 64 16,6 5-48-16,6 2-64 0,8 2 120 15,10 0 0 1,7 0-8-16,-2 2 64 15,6 2-40-15,2-2-16 0,6-2 48 16,6 0 96-16,-1-4-64 16,5 2-72-16,3 0 72 15,-6 4-40-15,-5 3-40 16,-4 8-8-1,-8 3 8-15,-2 0 0 0,-5 0 0 16,-2 0 0 0,1 0 8-16,-4 0-8 0,5 0 0 0,-1 0 0 15,-2 0-8-15,3 0 0 16,-1 0 0-1,-4-2 8-15,-5 0-8 16,-3 2 72-16,-2 0-104 0,-2 0 88 31,-2 0-32-31,-1 0-16 16,0 0 0-16,1 0 0 15,-4 0 8-15,-5 0 0 0,2 0-8 16,-4 0-8-16,-6 5 8 16,1 3 0-16,-3-1 0 0,-1 1 0 15,-2-2-8-15,-1-1 8 16,-2 1 0-1,0 1 8-15,0-3-8 0,0 2 0 0,-1 0-8 32,-6 1 8-32,1 2-8 15,-2-1 0-15,-3 2-48 0,1 2 48 0,-1 0-40 16,1 0-16-16,2 4 128 15,-1 1-104-15,2-2 88 16,-2 2-32-16,1-2-16 16,-4 4 8-1,1-2 0-15,-3 3 0 16,-6 3 0-16,1 0 0 0,-3-1 0 15,-3 5-8-15,-2-3 64 0,-2 2-56 16,0 1 0 0,0 1 0-16,0 1 40 15,0-1-40-15,-2 2-8 16,-7-2 40-16,1 0-40 15,-4 0-32-15,1-3 32 0,-5-1 0 16,3-3 8-16,-2 0-8 16,4-4 56-16,-2-2-56 0,2-4 0 31,4-2 120-31,-1-3 8 15,2-2 144-15,-2-4-104 0,0 0-168 16,-12-2-512-16,3-17-1633 16,-6 0-7505-16</inkml:trace>
  <inkml:trace contextRef="#ctx0" brushRef="#br0" timeOffset="6286">5933 10522 5337 0,'0'0'2056'16,"0"0"-888"-16,0 0 281 16,76 0-25-16,-41-2-376 15,-1-7 248-15,8 0-7 0,3-1-297 16,9-1-208-16,4 3-48 15,5 1-88-15,4 1-15 0,5 4-153 32,2-1-216-32,-5 3-24 15,-1 0-136-15,0 0 88 0,-3 0 96 16,1 5-40-16,-5-3-8 0,4 2 104 15,-1-4-128-15,1 0 152 16,1 0-24-16,-6 0-24 16,3 0-40-1,-3 0-136-15,-2 0-72 16,0 0-64-16,-2 0 80 15,-4 0-24-15,3 0-56 0,-5 0-8 0,2 0 0 16,-4-2 8-16,-1-2 16 16,-2-1-16-16,2-1-8 0,-5 0-56 31,3 0 56-31,-3 3 0 15,-1 1 56-15,-1 0-56 16,0 2-64-16,-1 0 64 0,-3 0 0 16,-2 0 8-16,-4 0-8 0,-2 0 8 31,-4 0-8-31,-5 0 8 15,-3 0 0-15,-3 0-8 16,-3 0 8-16,-3 0-8 0,-3 0-8 16,-2 0 8-16,-2 0 0 15,3 0 0-15,-3 0 0 0,0 0 0 31,0 0-8-31,0 0-528 16,-3-2-912 0,-10-5-1593-16,-16 3-12042 0</inkml:trace>
  <inkml:trace contextRef="#ctx0" brushRef="#br0" timeOffset="9240">10017 9698 4176 0,'0'0'2657'0,"0"0"-913"16,0 0-455 0,0 0 39-16,0 0-360 0,0 0-616 0,0 5-176 31,0-1-176-31,0 0-104 15,0 3-8-15,3-1 96 16,10 0-144-16,0 1 160 0,5-1 328 16,-2-1 296-16,0-1 128 15,-1 0-311-15,-3-2 359 16,0 0-600-16,2 0 360 0,-1-2-280 15,5 0 176-15,1 0-112 32,4 0-64-32,1 0-8 0,5 0-8 15,4 0 40-15,-1 0-16 0,3 0 145 16,-1 0-17-1,2 0-280-15,-2-2 88 0,0 0 128 0,-4 0-168 16,1 0-40-16,1 2 88 16,-3 0-136-16,2 0 136 15,0 0-32 1,-1 0-56-1,4 0 8 1,0-2-80-16,2 2-56 0,1-2 40 16,2 0 72-16,-1-1-16 0,-4 1 16 15,2 0 40-15,-2 0-104 16,-3 0 16-16,2 0-32 0,-2 2 8 15,1 0 32-15,1 0-88 16,-1-2 72-16,0 2-24 0,7-1-40 31,-5-1 40-31,5 0-40 16,-2-2 0-16,0 2 0 0,-1 0 0 15,-1 0 0-15,1-3 8 16,-2 3-8-16,-1 0 56 16,3 2-56-16,1 0 64 0,-3 0-64 15,5 0 64 1,-5-2-24-16,1 2 0 0,4-2 72 0,-2 0-120 31,-1 0 0-31,2 1 96 16,0 1-88-16,0 0 0 15,-1 0-8-15,2 0 0 0,-3 0 8 0,-1 0 0 16,1 0 96-1,-1 0-96 1,2 0 57-16,-3 3-65 0,-3 1 16 16,1 0-16-16,1 0-8 15,1 1 8-15,1-1 8 0,1 0 88 16,1 0-48-16,-3-1-48 15,0 1 8 1,-5-2 16 0,0 2-24-16,-2-1 0 0,-1 1-48 0,-5-2 48 15,0 0-8-15,2 0 8 16,-2 0 0-16,-2 0 0 15,4 0 0-15,2 0 0 0,-2-1 0 32,8-1 8-17,-4 0-8-15,4 0 0 0,-2 0 0 0,-2 0 0 31,-2 0 0-31,-3 0 0 16,4 0 0-16,-5 2 0 0,2-2 0 16,-2 0 0-16,3 2 0 15,3 0 0-15,2-2 8 0,2 2-8 16,0-2 0-1,3 2 8-15,1-2 0 0,2 3 0 16,-4-3 0-16,-3 0 40 0,-1 0-40 16,-3 0 48-16,-2 0-56 15,-4 0-8 1,2 0 8-16,-2 0 40 0,2 2-40 15,-4-2 8 1,0 0 0-16,-3 0 0 0,-6 0-16 16,-1 0 16-16,-4 0-8 0,0 0 0 15,-4 0 8 1,0 0 16-1,0 0-8-15,0 0-16 0,0 0 144 0,0 0-24 16,0 0 0-16,0 0-48 16,0 0-24-1,0 0-40-15,0 0-8 0,0 0-80 0,0 0-304 31,-4-11-873-31,-9 2-2992 0,-4 1-6513 16</inkml:trace>
  <inkml:trace contextRef="#ctx0" brushRef="#br0" timeOffset="11410">10256 7331 3328 0,'0'0'2977'16,"0"0"-1217"-16,0 0-1120 15,0 0 281-15,0 0 511 0,0 0-224 16,0 0-280-1,-2 0-344-15,2 0-231 16,0 0-41-16,0 0 184 0,0-2-56 16,4 2 152-16,13-2 168 15,6 0-104-15,1-2-240 16,7 3-88-1,-4 1 192-15,7 0-7 32,2 0-121-32,1 0-72 0,3 0-72 15,1 0-56-15,-1-2 72 16,2 0 48-16,0-1-104 31,5 1 104-31,3 0 0 0,-2-2-96 0,1 0 24 0,2 2 40 16,-9-2-48-16,4 2-32 0,-4 2-56 15,-2-2-48-15,0 2 24 16,-1 0-120-16,-2-2 96 0,0 2 1 15,4 0-9-15,-4 0 8 32,2 0 56-32,-4 0-88 15,-1 0-56-15,-3 0 40 0,-9 0-40 0,3 0 56 16,-6 0-64-16,2 0-8 15,2 0 8-15,-2 0-8 0,4 2 8 16,0 0 0 0,4 2 8-1,1-2-8-15,1 2 64 16,1 2-56-16,-1-2 40 0,1 1-48 15,-4-3-8-15,1 1-40 0,-2 1 48 16,1-2 72-16,-2 0-72 0,1 0 8 16,1 0 32-16,5-2-40 31,-3 2 8-16,5-2 40-15,-1 2-40 0,2-2-8 0,-3 2 0 16,-2 3 8-16,1-3-8 16,-3 0 16-16,5 0-8 0,-6 0 8 31,3-1-8-31,-2-1 0 15,1 2 0-15,6-2-8 0,-9 0 8 16,4 2-8-16,-2-2 0 16,-2 2 0-16,-1 0 0 0,2 0-8 15,-4 2 0-15,0-2 0 31,0 2-64-31,-1-1 64 16,-2-1 8-16,0-2-8 0,2 2 8 16,1-2-8-1,0 0 16-15,4 0-16 0,1 0 0 0,-2 0 8 16,2 0 0-16,-3 0 0 15,3 0-8 1,0 0 0-16,-6 0 8 16,1 0-8-16,-1 0 8 0,-4 0-8 15,0 0-32-15,2 0 32 16,-3 2 0-16,3-2-112 15,-2 2-24-15,1-2 32 16,-2 0 104-16,3 0-88 16,0 0 48-16,4 0-8 15,0 0 48-15,2 0 16 0,-3 0-8 16,2-6 0-16,-3 1 0 15,-4-1-48 1,-3 2 48-16,-3 0 48 16,0 2-40-16,-8 0-8 15,1 2 0-15,-1-2-8 0,2 1-56 16,-2 1 64-16,-4-2 64 15,4 2-64-15,0-2 0 16,-2 2 0-16,-1-2-8 16,-1 2 8-1,1 0 0-15,-2 0 0 16,3 0 8-16,-3 0-8 0,0 0 16 15,0 0-8-15,0 0 40 16,0-2-40-16,0 2 8 31,0-3-16-15,0-1-241-16,0-10-1399 0,-3 0-1401 15,-16 4-12482-15</inkml:trace>
  <inkml:trace contextRef="#ctx0" brushRef="#br0" timeOffset="19565">8533 12499 832 0,'0'0'1280'15,"0"0"-816"-15,0 0-360 31,0 0 240-31,0 0 120 16,0 6-176-16,0-6 32 0,0 0 176 16,0 0 177-16,0 0 295 15,0 0 8-15,0 0 120 0,0 0-23 0,0 0-169 16,0 0 224-1,0 0-232 1,0 0-248-16,0 0 136 16,0 0-103-16,0 0-225 0,0 0 80 15,0 0 8-15,0 0-8 16,0 0-160-16,0 0-48 0,0 0 72 15,0 0-104 1,0 0-96-16,0 0-56 16,0 0-24-16,0 0-16 15,0 0 16-15,0 0-48 0,0 0 1 16,0 0-65-16,0 0 0 15,0 0-8-15,0 0 0 0,0 0-49 32,0 0 49-32,8 0 0 15,0 0 0-15,-2 0 89 0,2 0-81 16,-1 0 72-16,-2 0 88 15,-2 0-96-15,2 0 56 0,-2 0 72 16,-3 2-88-16,2-2-56 16,-2 0-16-1,0 0-32 1,0 0 80-16,0 0-80 0,0 0 136 15,0 0-96-15,0 0 104 16,0 0-144-16,0 0 48 0,0 0 88 16,0 0-128-16,0 0 40 15,0 0-56 1,0 0-8-16,0 0 8 15,0 0 104-15,0 0-96 0,0 0 0 16,0 0 72-16,0 0-40 16,0 0-32-16,0 0 104 0,0 0 24 15,0 0-88 1,0 0 56-1,0 0-56-15,0 0-40 0,0 0 0 16,0 0-8-16,0 0 88 0,0 0-88 16,0 0-56-16,0 0 48 15,0 0 0-15,0 0 0 0,0 0 8 31,0 0 0-31,0 0 0 16,0 0-8-16,0 0-24 0,0 0-16 16,0 0 48-16,0 0 40 15,0 0-40-15,1 0-56 0,1 0 56 16,3 0 0-16,1 2 80 15,-1-2-80-15,1 2-48 32,-1-2 48-32,2 2 0 15,-6-2 72-15,9 1-72 0,-8-1 0 16,1 0-48-16,0 2 104 0,2-2-104 15,-2 0 96-15,0 0-48 32,2 0 8-32,2 0-8 15,-4 2-56-15,0-2 48 0,2 0 0 0,0 0 8 31,-3 0 0-31,2 0 0 0,-2 0 8 0,4 0-8 0,-2 0 0 16,-3 0 56 0,6 0-56-1,4 0-8-15,0 3 8 16,1-1 8-16,4-2-8 0,-2 2 8 15,3-2-8 1,-3 0 112-16,1 2-80 0,-2-2-16 0,1 0-16 0,-1 2 8 16,-2-2-8-16,1 0 0 31,-1 0 72-31,-3 0-72 15,2 0 8-15,-2 0-16 0,0 0 72 16,-3 0-112-16,3 0 96 16,-5 0-40-16,3 0 0 0,-2 0-8 31,0 0 0-31,0 0-48 15,4 0 112-15,-2 0-128 0,2 0 64 16,2 0 0-16,1 0 0 16,-1 0 0-16,1 0 8 0,1 0-8 15,-1 0-8 1,0 0 8-16,2 0 8 0,-6 0 0 31,4 0-8-31,-1 0 56 0,-2 0-56 16,3 0 0-16,0 0 0 15,1 0 0-15,-1 0 56 0,-1 0-56 0,-2 0 0 16,-4 0-8-1,1 0-8 1,-1 0 16-16,-1 0 8 16,0 0-8-16,0 0 0 0,2 0 0 15,2 0 8-15,-3 0-8 16,3 0-8-16,-1 0 0 0,1 0 8 15,-2 0 16-15,-2 0-16 16,0 0-8 0,2 0 8-16,-3 0 0 15,2 0 0-15,0 0-8 0,0 0 8 16,1 0 0-16,2 0-8 15,-2 0 8-15,1 0 0 16,-4 0 0 0,3 0 0-1,1 0 0-15,0 0 0 0,6 0 0 0,-7 0 0 16,4 0 8-16,-1 0-8 15,-3 0 8-15,2 0-8 16,-2 0 0-16,1 2 8 0,2-2-8 31,0 0 0-31,0 0 0 16,-1 0 0-16,-2 0-8 0,-1 0 8 15,1 0 8-15,-3 0-8 16,1 0 0-16,-1 0 72 16,-1 0-72-16,4 0 0 0,0 0 0 31,-2 0-8-31,2 0 8 0,2 0 0 31,4 0 0-31,-5 0 8 0,4 0 64 0,-2 0-8 0,2 0-56 16,-2 0 0-16,-3 0 8 15,1 0 40-15,-1 0-48 0,1 0-8 16,-2 0 0-1,-1 0 8-15,2 0-8 16,4 0 48 0,-2 0-48-16,4 0 48 0,-3 0 0 0,4 0-40 15,-1 0 48-15,0 0-48 16,-3 0 72-1,2 0-80-15,-4 0 0 16,-1 0 0-16,0 0 0 0,-3 0 8 16,4 0-8-16,-3 0 0 15,1 0 0-15,0 0 16 16,1 0-16-16,2 0-8 0,-1 0 8 31,-1 0 0-31,-2 0 8 16,2 0 8-16,0 0 40 0,1 0-64 31,-2 0 16-16,-1 0-16-15,2 0 8 0,0 0-56 16,1 0 56-16,2 0 8 0,0 0-8 16,-1 0 0-16,1 0 48 15,-3 0-40-15,1 0-16 0,4 0 16 0,-4-2 0 16,1 2-8-16,1 0-8 15,-5 0 8-15,3-2 0 16,-1 2 8-16,2 0-16 16,-2-2 16-1,1 2-8-15,0 0 8 16,-1 0-16-16,2 0 16 0,-1 0-8 15,-1 0 8-15,2 0 0 0,-3 0-8 16,0 0 0-16,0 0-48 31,1 0 48-31,2 0 64 0,-7 0-64 16,5 0 0-16,-4 0 0 15,4 0 0-15,-5 0-48 0,2 0 40 16,-2 0 8-16,3 0 8 16,-3 0-8-16,2 0 0 0,-1 0-8 31,4 0 64-31,-2 0-72 15,0 0 32-15,-3 0-16 0,0 0 0 16,0 0 40-16,0 0-32 16,0 0 104-16,0 0-104 15,0 0 160-15,0 0-80 0,0 0 8 31,0 0-48-31,0 0 80 16,0 0-128-16,0 0 0 0,0 0 0 16,0 0 0-16,0 0 0 15,0 0 32-15,0 0-32 0,0 0 8 16,0 0-8-16,0 0 8 15,0 0 40-15,0 0 0 16,0 0-48 0,0 0 88-16,0 0 0 0,0 0-32 15,0 0-8-15,0 0-32 16,0 0-8-16,0 0 9 15,0 0-17-15,0 0 72 0,0 0-64 16,0 0 48 0,0 0-56-1,0 0 0-15,0 0 0 0,0 0-153 0,0 0-207 16,0 0-144-16,0 0-208 15,0 0 128-15,0 0-16 16,0 0 88 0,0 0 120-16,0 0 160 15,0 0 16-15,0 0 72 0,0 0 48 16,0 0 88-16,0 0 8 15,0 0 0-15,0 0 40 16,0 0 104-16,0 0-32 0,0 0 8 31,0 0 24-31,0 0-24 31,0 0-24-31,0 0-40 0,0 0-48 16,0 0 0-16,0 0 0 16,0 0 0-16,0 0-8 15,-8 0-1088-15,-3-4-5090 0</inkml:trace>
  <inkml:trace contextRef="#ctx0" brushRef="#br0" timeOffset="22431">11874 12575 5577 0,'0'0'3168'47,"0"0"-1903"-47,0 0-273 0,0 0 664 31,0 0-47-31,0 0-393 16,0 0-360-16,0 0-184 0,0 0-120 16,0 0 120-16,0 0 145 15,0 0-249-15,0 0-192 16,0 0-72-16,0 0-64 0,0 0-120 15,0 0-64-15,0 0-48 16,3 0 0-16,4 0 96 0,2 4 64 16,3-1-96-16,-6-2 24 15,7-1 24 1,-2 2 56-16,2-2 24 0,5 0-64 0,1 0-8 0,-1 0 32 15,2 0-64-15,-1 0 56 16,0 0-96-16,1 0 32 0,-1 0-80 16,4 0 40-16,-1 0 40 15,3 0-32-15,2 0 40 16,2 0-24-16,2 0 0 15,-1 0 0-15,4-2 24 16,-3 1-88-16,0-4 120 16,-4 3-80-16,2 2 0 0,-4 0 0 15,-3 0 25-15,-3 0-25 31,-1 0 8-31,3 0-48 16,-5 0 56-16,2 0-56 0,0 2 0 16,-2 0-8-16,-1 1 48 0,1-2-32 15,-3-1-16-15,0 2 8 16,0-2-24-16,-2 0 16 31,3 0-8-31,-4 0-8 0,1 0 16 16,1 0 40-1,-3 0-32-15,3 0-8 0,-1 0 0 0,2 0 8 16,-2 0-16-16,4-2 0 15,-6-2 8-15,3 0 0 32,-3 2 8-32,-1 0-8 0,4 0 0 15,-4 0 0 1,-2 0 0-16,4 2 0 15,-4 0 8-15,-4 0 0 0,-2 0 0 16,3 0-16 0,-3 0 16-1,0 0-8-15,0 0 16 16,0 0 56-16,0 0-16 0,0-2 16 15,0 2 80 1,0 0-144-16,0-4-16 0,0-16-688 0,0-1-1281 0,-5 0-2664 16</inkml:trace>
  <inkml:trace contextRef="#ctx0" brushRef="#br0" timeOffset="23912">14581 12503 5753 0,'0'0'1696'16,"0"0"-1280"-16,0 0 32 15,0 0 841-15,0 0 183 0,0 0-160 16,0 2-40 0,5 0-247-1,-2 2-169-15,5-1 80 0,6 4-176 16,-2-1-40-16,9 0 32 0,0-2-167 15,1 0-193-15,6-4-96 16,2 0-56-16,1 0-88 0,3 0 160 31,6 0-144-31,4 0-96 16,3 0 56-16,0 0-72 0,-2 0-40 15,0 0 64-15,-6-2-8 16,1-2 24-16,-4-2-24 0,-1 0-24 16,-2-1-32-16,-4 2 72 31,-5 1-24-31,0 0-56 0,-8 2 40 15,-1 0-48-15,-4 2 16 16,0 0 16-16,-6 0-32 16,2 0 16-16,1 0-8 0,-3 0 0 15,1 0 0-15,-3 0-8 31,5-2 0-31,-4 2 0 0,2 0 0 16,-1-2-8-16,1 0 0 16,-2 0-56-16,4 0 56 15,-5-1-72-15,0-1-288 0,0-3-232 16,-3-12-456-16,-14 2-1905 15,-9 0-7121 1</inkml:trace>
  <inkml:trace contextRef="#ctx0" brushRef="#br0" timeOffset="27946">8559 13684 7601 0,'0'0'2297'16,"0"0"-1441"-16,0 0-512 31,0-6 368-31,0 6 552 0,0 0 25 15,0 0-345-15,0 0-504 16,0 0-264-16,0 0 160 0,0 0-8 16,0 0 48-16,0-2-72 15,0 2-56-15,0 0 0 16,0 0-32-16,0 0-48 0,0 0-168 15,0 0-24 1,0 0 24-16,0 0-16 16,6-2 16-16,5 2 40 0,2 0 112 15,3-2 8-15,4 2 16 16,-4-2 1-16,2 0 15 15,1 2-40-15,-3-2 24 0,4 0-64 0,-3 2 8 16,0 0 40-16,-1 0-72 16,-2 0 56-1,7 0-40-15,-1 0 160 16,4 0-136-16,0 0-24 15,-1 0-40-15,1 2 16 16,0-2-32-16,-5 2-32 0,-1-2-8 31,-2 0 184-31,-3 0-144 0,-3 0-48 16,5 0 64-16,-3 0-16 15,6 0 56-15,0 0 16 16,5 0-72-16,2 0 40 0,-2 0 48 16,1 0-64-16,4 0 0 15,-4 0-24-15,0-2-40 0,2-2-8 16,-2-1 0-16,2 1 0 31,-3 1 56-31,1-3-48 16,2 2-8-16,-2-2 48 0,2 2 8 15,-4-3 32-15,3 2-88 0,-1 1 88 16,0 0-40-16,2 0 8 15,-2 0-56 1,0 2 88-16,5 0-88 16,-4-1 0-16,4 1-8 15,-5 0 8-15,2 0 0 0,-4 0 8 16,-2 1 32-16,-2 1-40 15,1 0 0-15,4-2 0 0,1 2 8 16,6-2 40 0,1 0-32-16,0 0 24 15,3-2-40-15,-4 2 0 16,1-2 80-1,-8 1-72-15,-1-1 0 16,-1 2 0-16,-3 0-8 0,3 0 8 16,0 0-8-16,2-1 0 15,4 1 8 1,-1-2 0-16,3 0 8 0,5 0-8 0,0-1 0 15,1-1 0-15,1 1 0 16,-1-3 8-16,1 2 40 0,3-1-56 31,-4 1 0-31,1 2 0 16,-1 1 0-1,2-1 0 1,2 2 8-16,2-2-8 0,-3-1 16 16,8 3-16-16,-4-4 48 15,-2 2 0-15,0 0-48 0,-1-1 8 0,-5 1-8 16,-2 2-8-16,-1-1 8 15,-4 1 0-15,-1 2 0 16,-3 0-88-16,-1 0 88 0,1 0 56 16,-4 0-56-16,-6 0 96 15,0 0-88-15,-3 0 72 16,-4 0 0-1,-4 2-64-15,-2-2-8 0,0 0 168 16,0 0 17-16,0 0 23 16,0 0-8-1,0 0-56-15,0 0-152 16,0-4-32-16,-8-12-1409 15,-3 0-2544-15,-5 6-6785 0</inkml:trace>
  <inkml:trace contextRef="#ctx0" brushRef="#br0" timeOffset="30608">16336 13461 2632 0,'0'0'5489'16,"0"0"-4184"-16,0 0-785 15,0 0 320-15,0 0 496 0,0 0-104 16,0 0-7-16,0 0-177 15,0 0-256-15,0 0-272 16,5 0-16-16,1 0 112 0,7 0-248 16,5 0 81-16,6 0 135 15,5 0-360 1,5 0 152-16,7 0-112 0,1 0-88 15,6 0-80-15,-1 0-80 16,5 0 176-16,1-8-8 16,0 1 120-16,2-2-104 0,-2-1-120 15,-4 2-16 1,-1 3-64-1,-2-2 8-15,-6 5 32 16,-3 0-32-16,-1 2 0 16,-4 0 40-16,-1 0-40 31,-2 0 0-31,0 0 8 15,0 0 32-15,1 0-40 0,-5 0 64 16,4 0-56-16,-5-4-8 0,-1-2 8 16,2 2 32-16,-5-1-40 15,-1 3-8-15,-1-1 0 16,0 1 0-16,-2 2 8 0,2 0-8 15,-1 0 0-15,0 0-8 16,0 0 16-16,1 0-8 0,-3 0 8 16,2 0-8-1,-2 0 0-15,-2 0 8 0,0 0 0 16,3 0 0-16,-3 0-8 0,3 0-24 15,-3 0 24-15,3 0 8 32,-1 0-8-32,1 0 0 0,-3 0 0 15,1 0 0 1,1 0-8-16,-6 0 16 15,1 0-8-15,-2 0 48 16,-1 0 32-16,-6 0-80 16,2 0 0-16,-1 0 72 0,-2 0 0 15,0 0-16-15,0 0-56 16,0 0-8-1,-6 0-864 1,-14 0-1320-16,-9 0-8707 0</inkml:trace>
  <inkml:trace contextRef="#ctx0" brushRef="#br0" timeOffset="35878">11464 14370 1272 0,'0'0'1440'0,"0"0"-992"16,0 0-192-16,0 0 624 15,0 0-1040-15,0 0-200 16,0 0-168-16,0 0-120 0,0 0 256 31,0 0 392-31,0 0 504 31,0 0 592-15,0 0 73-16,0 0 87 0,0 0-16 0,0 0-24 31,0 0-231-31,0 0 1207 0,0 0-1520 31,0 0-240-31,0 0-64 16,0 0-120-16,1 0-152 0,4 0-16 15,7 2-8-15,13 2 441 16,5 0-1-16,5 0 672 0,1-2-888 31,-7 0-120-31,3-2 72 16,0 2-72-1,4-1 80-15,3-1 136 16,-2 0-136 0,21 0-8-16,0 0-8 0,-2 0 329 15,1 0-393-15,-18-1 24 0,-5-1-40 31,1 2-40-31,2-2 16 16,2 2-16-16,-2 0 24 0,5-2 0 31,5 2 24-31,39-6 16 16,4 0 80-16,-3-1-48 15,-3 3-208-15,-40 2 0 16,-7 0-8-16,-3 2 0 0,-2 0 0 16,1 0 16-16,25 0 72 15,3 0-80-15,0 0 88 94,4 0-88-94,-26 0 56 15,3 0-64 1,-3 0 8-16,-4-1 0 0,1-1 8 16,-1 0-8 30,-4 0-8-46,-1 2 72 0,1-2-72 0,0 2 0 16,0-2 0-16,2 0 56 16,51 2-56-16,-3 0 0 15,0 0 32-15,-2 0-32 0,-58 2 0 16,2 4-8-16,1 1 8 0,0 4 0 47,0-3-8-47,-1 0 8 31,4-1 8-31,-4 2 0 0,-5-5-8 31,-4 0 8-31,-9-4-8 0,0 2 0 31,-3-2-16-31,-1 0 16 16,-1 0 0-1,3 0 8-15,-3 0-8 0,2 0 0 0,-2-4-152 16,0-13-296-16</inkml:trace>
  <inkml:trace contextRef="#ctx0" brushRef="#br0" timeOffset="38978">15454 14359 3000 0,'-1'0'1560'16,"1"0"-711"-1,-3 0 599-15,3 0 400 0,0 0-303 16,0 0-17 0,0 0-224-16,0 0-7 0,0 0 3080 31,0 0-4121-31,0 0-136 15,0 2 216 32,4 2-112-47,6 3-168 47,-2-3-48-31,3 0 40-1,4 2 0-15,3-2 16 0,4-1 112 47,7 1 16-47,-1-1 32 16,6 1 24-16,0 0 24 0,0-2-104 31,-4 0-32-31,59 0-8 15,-3-2 0-15,1 0 576 0,0 0-640 0,-58 0-64 16,26 0 8-16,-2 0 56 16,-3 0 216-16,-1 0-208 15,-25 0-72-15,5 0 16 16,7 0 8-1,-6 0-16-15,1 4-8 16,-15-2-40-16,5 0 40 0,-5-2 64 16,-6 0-128-16,0 2 128 0,-5-2-64 0,-5 0 8 31,0 0 0-31,0 0 40 15,0 0-48-15,0 0 160 16,0 0-32 46,0 0-128-62,0 0-576 63,0-8-1072-63,-12 0-5241 0</inkml:trace>
  <inkml:trace contextRef="#ctx0" brushRef="#br0" timeOffset="40763">19140 14273 5849 0,'-25'-12'1472'0,"17"5"-96"16,2 1-103-16,4 4 207 0,-1-1 48 16,3 3-480-16,0 0-255 15,0 0-49-15,0 0-240 0,0 0-200 16,0 0-176-16,0 0-32 15,0 0-8-15,0 0-72 0,0 0-8 16,0 0-8-16,0 0 8 16,23 0-8-16,4 0 1096 0,7 0-720 62,-7 0-112-62,7 0-56 31,8 5-71-31,0 3-129 0,2-3 64 16,4 1-72-16,-1-2 16 15,2 1 56-15,-4-3 48 32,-5-2-32-32,-3 2 48 0,-3-2-72 0,-3 0-8 15,-4 0 8-15,-4 0 8 16,-4 0 16-16,4 2-24 0,-12-2-56 15,-3 0 72-15,-1 0-472 32,-7 0-473-17,0 0-1151-15,-7-4-2473 0,-12-3-5833 16</inkml:trace>
  <inkml:trace contextRef="#ctx0" brushRef="#br0" timeOffset="42479">5061 15105 6369 0,'0'0'3241'0,"0"0"-1505"0,0 0-480 16,0 0 112-16,0 0 137 0,0 0-273 16,0 0-360-16,0 0-408 15,0 0-312-15,0 0-152 16,0 0 0-1,13 0-120-15,12 0 72 16,11 0 48-16,12 0-8 16,6 0 8-16,5 0 64 0,4 0 16 0,-1 0-32 15,1 0 16-15,-4 3-8 16,-5-1-48-16,-7 0 0 15,-7-2 8 1,-6 0-8-16,-5 2 88 16,-5-2-40-16,-4 0 40 15,-4 0-40-15,-3 0-40 0,-2 0 41 16,-3 0 7-16,-3 0-64 0,0 0 8 31,0 0-8-15,1 0 0-1,7 0-641-15,-2 0-1791 16,-4 4-5178-16</inkml:trace>
  <inkml:trace contextRef="#ctx0" brushRef="#br0" timeOffset="60576">18051 6792 10642 0,'0'0'3993'15,"0"0"-3497"-15,0 0 480 31,0 4 232-31,0 10-672 16,0 10-208-16,0 10 385 0,0 13-121 16,0 4-152-16,5 2-216 15,-2-3-80-15,2-10-80 0,-2-6-16 16,2-12-40-16,-2-8 0 15,-1-8 0-15,-2-4 48 16,0-2 112 0,0 0 0-16,0 0-168 0,0-24-1584 15,-10-2-3377 1,2-2-5018-16</inkml:trace>
  <inkml:trace contextRef="#ctx0" brushRef="#br0" timeOffset="60778">18095 6616 2616 0,'0'0'9722'32,"0"0"-6689"-32,0 0-1329 31,0 0 9-31,0 0-953 0,0 0-760 15,0 0-736-15,0 0-1217 16,30 24-3200-16</inkml:trace>
  <inkml:trace contextRef="#ctx0" brushRef="#br0" timeOffset="61324">18321 6818 4456 0,'0'0'7386'0,"0"0"-4977"0,0 0-977 16,0 0-352-16,0 0-152 0,-58 131-328 15,58-82-416-15,0 2-160 16,0-6 56-16,16-4-56 15,5-11-24-15,-3-7-128 0,1-10 128 32,0-7 72-32,2-6-72 0,-1 0 0 15,-2-20 56-15,3-14-40 16,-4-8 56-16,-4-7-64 15,-3 2 209-15,-8-2-73 0,-2 5-48 32,0 7 200-32,-2 8 128 15,-9 9 16 1,-1 8 120-16,1 6-312 0,1 4-128 0,5 2-120 15,-1 0-800-15,6 0-945 0,0 5-1295 16,3 4-2929-16,12-5-3081 0</inkml:trace>
  <inkml:trace contextRef="#ctx0" brushRef="#br0" timeOffset="61709">18784 6651 7641 0,'0'0'4873'0,"0"0"-2048"0,0 0-697 0,0 0-559 16,0 0-673-16,0 0-552 15,0 0-224-15,-111 121-120 0,111-95 0 31,0-3-48-31,6 2-24 0,11-5 56 16,8-1-136-16,-2-4 80 16,4-3 64-1,-2 2-96-15,-1-4-80 0,0 3 80 0,-8-2 24 31,2-3 32-31,-7 3 0 16,-1-5 40-16,-4-1 0 0,-6 3-72 16,0 3 80-16,0 0 192 15,-11 8 88-15,-11-2-80 16,-9 4-136-16,-5-6-64 0,2-2-488 15,-3-13-937 1,8 0-919-16,11 0-2369 16</inkml:trace>
  <inkml:trace contextRef="#ctx0" brushRef="#br0" timeOffset="62594">19101 6854 8601 0,'0'0'4273'0,"0"0"-3705"31,0 0 16-31,0 0-287 0,0 0 39 16,0 0 728-16,0 0-56 15,165 0-64-15,-89-3 185 0,11-10-305 16,2-9-312-16,4-2-168 16,1-6-64-1,-5 0-72 1,-10 0-72-1,-11 2 32-15,-15 4-160 16,-9 3-16 0,-15 9-8-16,-12 3 16 0,-7 2 0 0,-10 3-400 0,-8-2-416 15,-15 0-3689-15,-2-1-6794 0</inkml:trace>
  <inkml:trace contextRef="#ctx0" brushRef="#br0" timeOffset="62864">19891 6405 7377 0,'0'0'5641'0,"0"0"-5105"16,0 0-160-16,0 0 665 0,0 0 495 16,69 34-640-16,-43-23-344 15,3 4-16-15,-3-1-127 0,-4 2-129 31,-2 5 40-31,-12-2-16 16,-8 7 112-16,0 4 208 16,-11 4-8-16,-17 2-280 0,-7 0-192 15,-1-3-144-15,1-12-528 16,1-10-1040-16,9-11-3129 0,11 0-7770 0</inkml:trace>
  <inkml:trace contextRef="#ctx0" brushRef="#br0" timeOffset="63468">20391 6076 7417 0,'0'0'5217'15,"0"0"-3456"-15,0 0-241 0,0 0 456 16,0 0-567-16,0 0-881 31,0 0-408-31,-11 84 184 16,11-35-8-16,0 0-136 0,0 4-56 15,5-6-16-15,0-2-80 16,1-9-8-16,-1-10 8 0,-2-6 0 31,0-8-8-31,-1-6 0 16,0-4 0-16,-2-2 8 15,4 0 0-15,0 0-8 0,4 0 0 0,3-2-128 16,8-10 120-16,4-2 0 15,1-2 8-15,4-2-8 16,-6 2-112 0,1 0 72-16,-5 0 48 15,-4 2 0-15,2-2 56 0,-9 1-56 16,3-2 48-16,-7-1 32 15,2-3 232-15,-5 0 24 0,0-3 80 16,0-1 56-16,0 1-184 0,0 3-176 31,0 2-88-31,-5 6-24 16,5 2-656-16,-3 3-840 15,-1 2-4697-15,4 2-4858 0</inkml:trace>
  <inkml:trace contextRef="#ctx0" brushRef="#br0" timeOffset="64003">20717 6024 7889 0,'0'0'5145'31,"0"0"-4217"-31,0 0-151 16,0 0 559-16,0 0-248 0,0 0-392 16,0 0-352-16,0 0-120 15,107-9-112-15,-88 4-8 0,-6 1-48 16,-1 0-56-1,-6 2-96-15,-6 0-32 16,0 2 128-16,0 0 88 16,0 0 73-16,-10 2-153 0,-4 8-8 15,-1 4 96-15,4 4 0 0,0 4-16 16,4 6 8-1,2 4-88 1,5 6 72-16,0 4-72 0,0 3 0 31,0-4 8-31,0 2 88 16,5-5-88-16,-1-2 0 0,0-8 0 15,0-4 0-15,-4-4 8 0,1-6 24 16,-1-6-40 0,0-2 0-16,0-4 16 0,0-2 136 15,0 0 24-15,0 0-168 0,-6 0 8 16,-1 0-8-16,4-6 32 15,1 0-32-15,2 2 56 32,0 0 0-32,0 0-8 0,5-2 64 15,10-2 24-15,3 0-72 16,6-2-24-16,-2 0-48 0,1 0 0 15,19-7-248-15,-8 4-1761 16,-3-2-4016-16</inkml:trace>
  <inkml:trace contextRef="#ctx0" brushRef="#br0" timeOffset="64510">21244 6207 9089 0,'0'0'4601'16,"0"0"-2856"-16,0 0-329 15,0 0-424-15,0 0-672 0,0 0 120 32,66 0 393-32,-21-9-137 0,7-5-240 15,1-2-56-15,-3 0-24 0,-3 0-144 16,-8 2-224-16,0 2 144 15,-9 2-152 1,-7 4-168 0,-4 0-552-16,-4-4-472 0,-7 4-2553 15,-5-2-4529-15</inkml:trace>
  <inkml:trace contextRef="#ctx0" brushRef="#br0" timeOffset="64770">21682 5887 9193 0,'0'0'4809'0,"0"0"-4424"15,0 0-201-15,0 0 552 0,0 0 264 16,0 0-168-16,129 49-368 31,-99-39-40-31,-7-1 168 0,-4 2 73 16,-2-1-193-16,-8-1-104 15,-7 6-64-15,-2-1 192 0,0 6 192 16,-19 6-216-16,-9 4-472 16,-1 0-40-16,-5-1-1304 15,10-12-1721-15,8-9-4368 0</inkml:trace>
  <inkml:trace contextRef="#ctx0" brushRef="#br0" timeOffset="65533">22211 5558 14507 0,'0'0'3080'16,"0"0"-2360"-1,0 0-328-15,0 0-39 0,0 0-105 16,0 0-184-16,58 17-64 15,-51 1-496-15,-2 1-1321 0,-5 8-199 16,0-3-2033 0,-10 0 40-16,-3-6 2497 15,2-6 1512-15,-1-6 1072 16,6-2 1520-16,4-4 265 0,2 0-985 15,0 0-1055-15,0 0-521 16,13 0-64-16,8 0 312 16,0 0-184-16,0-4-208 15,-1 2-80-15,-9 0-72 0,-1 2 64 16,-9 0-64-1,-1 0 0-15,0 18 112 16,-19 4 112-16,-7 4-216 16,0 1-16-16,5-6 8 0,7-7 0 15,7-4 0-15,7-6-56 16,0-4-120-1,0 0 24-15,8 0 152 16,10 0 48-16,-2 0 48 16,4-6-8-16,1-7-88 15,-4-2-552-15,-5-6-1008 0,-6 2-1529 16,-3 5-2792-16</inkml:trace>
  <inkml:trace contextRef="#ctx0" brushRef="#br0" timeOffset="66062">22239 5771 4913 0,'0'0'2624'16,"0"0"-1048"-16,0 0 321 15,0 0 399-15,-68 144-487 16,44-89-545 0,-5 1-744-16,0-2-312 0,8-10-200 15,4-10-8-15,6-15-408 0,6-12-472 16,5-7-272-16,0 0 31 15,0-14 25-15,5-6-768 0,6-4 159 32,1 0 777-32,1 6 928 15,-2 6 680 1,0 6 345-16,-3 6 47 0,0 0 184 0,2 10 256 15,-5 10-127-15,1 6-529 0,-2-1-296 16,-4-2-256-16,0-1-184 31,0-7-120-31,0-6-96 0,0-3-488 16,0-6-464-16,0 0-97 15,0-4-31-15,0-16-128 16,0-4 352-16,0-8 424 0,0 0 528 16,4-2 168-16,13 2 648 15,8 3 80-15,6 6 240 0,3 3-144 31,2 3-127-31,1 8-193 16,-7 3 40 0,-2 4-224-16,-4 2-200 0,-3 0-16 0,-6 0 104 0,-4 11 0 15,-1 2-80 1,-4-1-32-1,-4-3-64-15,1 2-127 0,-3-3-73 16,0 4-265-16,-3 8-1247 16,-10-3-1456-16,-10 2-3058 15</inkml:trace>
  <inkml:trace contextRef="#ctx0" brushRef="#br0" timeOffset="66425">22211 6177 8785 0,'0'0'2001'0,"0"0"-1097"16,0 0 648-1,0 0-856-15,94-87-479 0,-67 61-161 0,-2 2 64 16,-6 1-120-16,-4 8-16 0,-9 5-128 16,-6 5 144-16,0 5 40 15,0 0 48-15,-16 9-8 16,-2 9 120-16,2 4 640 0,1 0 64 15,6-2-304 1,1-4-200-16,4-4-280 0,1-6-120 0,3-3-88 31,0-3-712-31,0 0-656 16,11-17 271-16,2-7-231 15,5-8-1104-15,0 4 367 0,-2 3 2153 16,-5 10 64-16,-6 11 1096 16,0 4-127-1,-5 4 1079-15,0 18-263 0,0 4-265 16,0 3-744-16,0-2-472 15,0-5-368-15,0-12-400 16,0-5-2121-16,0-5-3992 0</inkml:trace>
  <inkml:trace contextRef="#ctx0" brushRef="#br0" timeOffset="67064">22626 5737 8409 0,'0'0'2513'16,"0"0"-1641"-1,0 0-544-15,0 0-216 0,0 0-40 0,0 0-72 16,0 0-56-16,96-57-840 16,-96 82 448-16,-20 9 328 0,-7 7 112 15,-9 0-72-15,2-1 80 31,5-8 0-31,13-10 1728 0,6-10-912 32,9-9-528-32,1-3-232 15,0 0-48-15,19 0 136 16,9-13 72-16,9 0-71 0,-3-4-73 15,-2 6-24-15,-3 0-48 16,-8 7-8-16,-8 4-72 16,-13 0-25-1,0 17 105-15,-15 15 41 0,-18 9-41 0,-6 8 0 0,-3-2-57 16,1-4 57-16,16-11 65 0,8-14 527 15,13-9-472 17,4-8-120-17,0-1 0-15,17 0 224 0,12-16 200 16,2-8-160-16,6-6-264 0,0-4-504 15,-6-4-849-15,-7 0-863 16,-3 2-65-16,-13 2 425 0,-4 4 480 16,-4 2 424-16,0 5 952 15,-7 10 496-15,1 2 1752 16,-2 9 673-16,4 2-617 0,0 0-615 31,-1 20-809-31,-2 14 224 0,1 12 328 16,-4 12-359-16,-1 6-401 15,3 1-296-15,1-7-160 16,4-12-152-16,3-12-64 0,0-9-64 15,8-14-168-15,10-9-424 16,1-2-1009 0,17-40-663-16,-6-6-2473 0,-2-2-3145 0</inkml:trace>
  <inkml:trace contextRef="#ctx0" brushRef="#br0" timeOffset="67371">22972 5799 9706 0,'0'0'2752'0,"0"0"-1448"0,0 0-351 0,0 0 1015 16,0 0-56-16,-24 116-975 15,3-63-473-15,-2-4-152 16,4-4-232-16,7-13-80 0,6-14-288 16,6-10-952-16,0-8-393 15,6-2 57-15,14-22 368 0,-2-6-1225 0,6-2 169 16,-5 4 575-1,-4 7 1689 1,-4 12 344-16,-3 9 328 16,-8 0 361-16,0 18 1439 0,0 7-655 15,0 4-905-15,0-7-544 16,0-6-368-16,5-12-400 0,21-12-1521 31,-2-18-623-31,2-6-4266 0</inkml:trace>
  <inkml:trace contextRef="#ctx0" brushRef="#br0" timeOffset="67518">23237 5795 9097 0,'0'0'2313'0,"0"0"-993"32,0 0 609-32,0 0 87 15,0 0-992-15,0 0-312 0,-81 135-584 16,55-99-128-16,4-6-192 15,5-7-784-15,-2-6-752 0,8-11-937 16,4-6-2592-16</inkml:trace>
  <inkml:trace contextRef="#ctx0" brushRef="#br0" timeOffset="67815">23080 5612 6185 0,'0'0'4257'16,"0"0"-3337"-16,0 0-216 15,3 147 1176-15,-3-91-367 0,0 5-545 0,0 1-392 16,0-2-72-16,0-4-96 16,0-8 192-16,0-8-87 0,8-12-289 31,12-6-120-31,-1-12 8 15,7-5 72-15,3-5 72 16,7-5-24 0,2-16-48-16,1-10-32 15,-2-4-80-15,-1-4-72 0,-7-1-144 16,-19-11-488-16,-6 12-1417 15,-4 5-8969-15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09T03:34:06.9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11249 4712 1568 0,'0'0'9338'31,"0"0"-7346"-31,0 0-503 0,0 0-65 16,0 0-256-16,0 0 16 0,-29-4-239 15,29 4-513-15,0 0-320 16,21 0-112-16,21 0 0 16,40 0 0-16,43 0 56 15,31 0 0-15,-7-1 64 16,-26-5-32-1,-38-1-80-15,-23 3 8 0,9-2 0 16,11 0-16-16,4-3 8 0,-7-2 104 16,-11 1-104-16,-9 3 0 15,-9 0-8 1,-12 1-40-16,-9 2 40 15,-7 2 48 1,-6 2-40-16,-8-2-8 0,-8 2 0 0,0 0 24 16,0-2 72-16,0-2 192 15,-24-5-288-15,-8-2-616 0,-7 3-4081 16</inkml:trace>
  <inkml:trace contextRef="#ctx0" brushRef="#br0" timeOffset="1094">9980 4869 5641 0,'0'0'3272'15,"0"0"-1095"-15,0 0-201 16,0 0-511-16,-21 0-497 0,1 7-144 16,1 2-144-16,-4 1-208 15,-4 2 224 1,-2 2-184-16,-7 2-47 0,-4 6-145 0,-7 4-48 15,-13 8-104-15,-6 8-64 16,-10 7-96-16,-9 7 8 0,-7 0-8 31,-7-1-8-31,1 0 8 0,-1-5-8 16,5-2 0-16,6-5 0 15,8-4 0-15,8-3 0 0,7-4 0 16,10-1 0-16,10-7 0 16,3-2 0-16,11-6 0 15,9-4 56-15,4-4-56 16,5-2-8-16,7-4 0 15,2 0 8-15,4-2 0 16,0 0 0 0,0 0 0-16,0 0 0 15,0 0-192-15,4 0-968 16,21 0-945-16,-2-4-2280 0,-7-4-1760 15</inkml:trace>
  <inkml:trace contextRef="#ctx0" brushRef="#br0" timeOffset="1587">8554 5507 6449 0,'0'0'2832'0,"0"0"-703"15,0 0 7-15,0 0-367 0,0 0-361 0,0 0-360 16,0 0-600-16,0 0-232 15,-83 28-120-15,62-7-16 16,2 3-72 0,0 3-8-16,1-1 113 15,2 0-105 1,0-2-8-16,3 0 16 15,1 0-16-15,1-2 0 0,3-4 0 16,-2 0 8 0,5-4-8-16,-1-4 0 0,1-4 8 0,5-2-8 15,0-2 0-15,0-2 0 16,0 0 184-16,0 0 280 15,0 0-120-15,0 0-216 0,0 0 112 16,0 0-120-16,0-2-120 0,0-2 48 16,0-2-40-16,5-1-8 31,10-4 0-31,7-1 0 15,6 0-8-15,12 0 0 0,29 0-256 16,-7 4-1913-16,-9 4-4912 0</inkml:trace>
  <inkml:trace contextRef="#ctx0" brushRef="#br0" timeOffset="4790">10915 4979 1480 0,'0'0'2056'0,"0"0"-855"0,0 0-369 16,0 0 64-16,0 0 64 15,0 0 136-15,0 0-223 16,0 0 7-16,0 0 96 0,0 0 32 15,0 0 96 1,0 0-87-16,0 0-185 16,0 0-208-16,0 0-88 15,0 0-120-15,0 0-136 16,0 0-24-16,0 0 16 0,0 0-96 15,0 0-176-15,0 0-8 32,0 2 8-32,0 2 0 0,0 2 0 15,0 2 8-15,0 1-8 16,0 0 48-16,0 5-48 15,0 0 0-15,0 6 64 0,0 2-64 16,0 4 0-16,0 6 8 31,0 4 8-31,0 2-8 0,0-1 8 0,0-1-8 16,5-4 0-16,1-4 0 15,5 0-8-15,-3 1 8 16,-3-4 40-16,5 3 0 0,-5 0 8 16,-2-2 64-1,2-1 224-15,-2-1 97 16,0-5-217-1,-3 2-104-15,0-8-72 0,4 2-40 0,-4-3 8 16,0-2-8-16,0 0 40 16,0-2-48-16,0 2 0 0,1-4 0 31,-1 2 0-31,3-2 0 15,-3 0 0-15,0 0 24 16,0-2 32-16,2 2-112 0,-2 0 56 16,2 2 0-16,1 0 0 0,-1 0 56 15,-2 0-64-15,0 0 8 31,0-1 0-31,0-2 56 0,0-1-56 16,0 0 8-16,0-4-8 16,0 0 0-16,0 0 0 15,3 0 32-15,-3 0-24 0,0 0 0 16,0 0-8-16,0 0-64 31,1 0-32-31,1-6-1017 0,1-10-1775 16,-3-2-5882-16</inkml:trace>
  <inkml:trace contextRef="#ctx0" brushRef="#br0" timeOffset="5394">10860 5629 6249 0,'0'0'2560'16,"0"0"-919"-16,0 0 287 0,0 0-63 16,0 0-329-16,0 0-336 15,0 0-280-15,0 0-240 0,0 0-191 31,0 4-241-31,6 8-200 16,7 8 0-16,5 4 144 16,3 2-136-16,-2 0 64 0,2-2-48 15,-6-4-32-15,1-2-32 16,-3-4 80-1,-3-4-88-15,-1-4 104 16,-5-1-88-16,-3-5-8 0,-1 0 32 16,3 0-32-16,-3 0 104 15,0 0-40-15,2 0 32 0,0 0-48 0,3-13-8 31,1-2-48-15,4-4 0-16,1-3 0 0,4-4 0 16,2-2-56-16,1 0 56 0,1 0-8 31,-1 4-280-31,0-4-160 15,-5 7-1417-15,-7 6-3608 0</inkml:trace>
  <inkml:trace contextRef="#ctx0" brushRef="#br0" timeOffset="9049">12384 5013 3384 0,'0'0'1753'0,"0"0"-689"15,0 0 184-15,0 0 408 16,0 0-359-16,0 0-417 16,0 0-296-16,0 0-8 0,0 0-40 15,0 0-80-15,0 0-80 0,0 0-87 16,0 0-41-1,0 2 0-15,0 2 136 16,0 0-128-16,0 0-88 16,0-2-56-16,0 0-40 0,0 3 48 15,0-3-16 1,0 0 64-16,0 1 16 0,0 1 96 15,0 0-80 1,0 2-16-16,0 2-64 16,0 1 24-16,0 0-24 0,0 3-56 15,0 3 104-15,0-2-48 16,-1 2 48-1,1 0-152-15,0 2 96 0,0-2-112 0,0 4 8 47,0 1-8-47,0-2 152 16,0 4-80-16,-7 0-72 0,4 0 104 15,-2 6 0-15,0 0 8 16,-6 4-112-16,5 0 104 0,1 0 16 16,-2 0-120-16,2-4 0 0,2 0 0 15,-2-1 80-15,1-3-7 16,2 0-9-16,-3-1-56 0,5-2 112 15,-6 1-24-15,2-4 40 16,3 2-56-16,-6-4-8 16,6 2-24-16,-4-3-40 15,2 0 0-15,-1 2 40 16,1-4 0-16,2 4-32 15,-4-2 40-15,0 2-56 0,3 0 16 16,-3 4-8-16,-1-2 0 16,3 3 48-16,-2 3-48 15,-2-1-8 1,-1 0 0-16,5 1 0 15,-5 0 0-15,2 1 0 16,1 0 0-16,-3 2 0 0,-2-1 8 16,5 1 0-16,0-1-8 15,-3 1 0-15,2 2 0 0,3 2 0 31,-6 0 0-31,3 0 0 16,1-2 0-16,-3-1-8 16,2-5 8-16,1-2 0 0,-2-4 0 15,2-2 0-15,1 0 8 16,0-2-8-16,0-2 8 0,-1 1-8 15,0-2 8-15,-2-3 0 32,6 3-8-32,-6-6 8 15,2 3 0-15,-1 0-8 0,0 1 8 16,1 0 0-1,-2 1-8-15,1 1 0 16,-2 2 8-16,-2 2-8 0,0 3 0 16,2 0 0-16,-1 1-48 15,-3 2 48-15,4-1 0 0,0-2 8 16,-2 0 8-16,1-2-8 0,1-4 0 15,0-2 0-15,1-2 0 16,1-4 0-16,4 0 0 0,-1-2 8 31,1 0-8-31,2-2 0 16,0 2 0-16,0-2-8 15,-1 2 0 1,1 2 0-16,-4 2 0 16,3 0 0-16,-4 3 0 0,0-4 0 15,3-1 0-15,2 0 0 16,0-4 0-16,0 2 0 15,0-2 0 1,0 0 0-16,0 0 0 0,0 0 0 0,0 0 0 16,0 0 8-16,-4 0-16 0,4 2 16 31,-2 0-8-31,-1-2 8 15,3 2-8-15,-2 0 0 16,2 0 0-16,0 1 0 0,-5-1 8 16,4 0 0-16,-1 0-8 15,-3 1 0-15,0 3 0 0,-1 2 8 16,-1 3-8-1,-1-2 0-15,0 1 8 16,5-1-8-16,-2-1 0 16,0-5 0-16,1 1 0 0,-1 0 0 15,3-2 8 1,0-2-8-16,2 2 0 0,0-2 8 15,-3 0-8-15,2 2-8 16,-3 5 8-16,-2-1 0 16,3 0-16-16,-2-1-56 15,0 1 64-15,2-1 0 0,0-3 0 16,1 0 0-1,2 0 8-15,-3 0-8 16,3-2 8-16,0 2 0 16,0-2 0-16,-4 2 0 15,1-2 0-15,2 0 0 0,-3 2 0 16,0-2 0-16,2 2 0 15,0-2 8-15,-1 0-8 0,0 0-8 32,0 0-40-32,1 0-392 15,-1 0-825-15,3-12-1543 31,-3-1-3890-31</inkml:trace>
  <inkml:trace contextRef="#ctx0" brushRef="#br0" timeOffset="9658">11748 6834 5961 0,'0'0'2984'0,"0"0"-1335"15,0 0 127 1,0 0 17-16,0 0-353 0,0 0-632 0,0 0-352 16,-19 30-144-16,12-9-200 15,-2 2 56-15,2 5 136 0,-4 4-160 31,3 2-80-31,-4-4-64 16,3-2 72-16,1-3-64 16,-2-7-8-16,4-2 8 0,1-7 48 15,1 0-8-15,1-5 64 16,2-2 40-16,1-2-56 0,0 2-96 31,0-2 96-31,0 0-88 16,0 0 0-16,0 0-8 15,0 0 0-15,0 0 8 0,0 0-8 0,0 0 0 16,0 0 0-16,0 0 0 15,8 0 72 17,3-6-7-17,0-2-57-15,7-1 64 0,3 0 0 16,3-1 24-16,5-3-40 15,2 2 40-15,5 1 72 0,-6-3-96 0,4 2-64 16,-5-2 64-16,0 3-56 16,0 1-8-16,-1-2-8 15,9-1-344-15,-8 5-1505 0,-6-4-3064 16</inkml:trace>
  <inkml:trace contextRef="#ctx0" brushRef="#br0" timeOffset="19325">10450 5125 5825 0,'0'0'2728'0,"0"0"-871"31,0 0 95-31,0 0 193 16,0 0-417-16,0 0-248 15,0 0-255-15,0 0-601 0,0 0-48 16,-25-4-136-16,21 4-112 15,0 0-96-15,1 4-96 0,-2 5-88 16,2 0-48 0,-2 3-48-16,0 1 48 15,1 2 0-15,-1 0 72 16,1 0-72-16,0 4-40 0,-3 3 40 15,-1 3 0-15,-2 6 0 16,1 4-8-16,-3 4 8 16,-2 3 0-16,-1 1 24 15,2-1 24-15,2-3-40 16,-2 2-8-16,4-1-64 15,-3-2 56-15,4 2 8 0,0-2 8 16,-2 2 56-16,-1 2-64 16,-2 3 8-1,-3 4 0-15,-2 6-8 16,2 5 8-16,-7 4-8 15,4-2 48-15,0-2 80 0,1-2-80 16,3-3-40-16,2-1 48 16,1 2-48-16,-3 2-8 0,0 2 8 31,-1 2-8-16,2 0 0-15,-2 0 8 0,-2 3 0 16,2-1 72-16,4 3-80 0,-5-1 0 31,4-2 8-31,1 2 88 16,-4-2-88-16,7 0 0 0,-4 0 8 15,-2 0-8-15,2 0 0 0,-1-4 0 16,-1 1 0-16,-96 916-1840 250,111-957 1632-235,0 1-16-15,0 2 16 16,0-1 48-16,1 2 104 0,4-1-40 15,0 2-64-15,-3-3 80 16,-1 0 72-16,4-2 0 31,-5-4-8-31,0 0-72 0,3-2 80 16,-3-2-8-16,0 0 8 15,0-3-8-15,2-4 8 0,0 1-8 0,2-4 8 16,0 2-120-16,-1-4-105 16,2 2-23-1,-4-2 104 1,3 0 88-16,-3 0-40 0,-1 0 96 15,5 0 48-15,-5 2-40 16,0-2-8-16,0 0 8 0,0 0 40 16,0 0 0-16,0 0-40 0,0 0-8 31,0 3 8-31,0 3-8 15,2 1 0-15,1 5 0 0,0 1 8 16,-3 0-8-16,0 0 120 16,0-1 0-16,0-3 225 0,0 2-113 15,0-3-64-15,0-2-72 31,0-1-88-31,0 1 0 0,0 1 8 47,0 3-16-47,0 3 8 16,0 4-8-16,0 1-48 0,0 2 48 15,0 0 0-15,-6 0 104 16,4-2-32-16,-3-2-64 16,4-4 112-16,-4 0 48 0,5-2-96 15,-7 0-64-15,6 0 32 16,-3-1-32-16,0 0-8 0,2-3 0 15,0 0 0-15,2-2 8 0,-3 1-8 16,3-3 8-16,0 0-8 16,0-2 0-16,0 1 0 0,0-1 0 15,0 0 0-15,0 0-40 16,0 0-32-16,0 0-448 0,0-14-1241 15,0-5-799-15,0-2-2809 16</inkml:trace>
  <inkml:trace contextRef="#ctx0" brushRef="#br0" timeOffset="20202">9458 9114 7665 0,'0'0'2273'16,"0"0"-289"-16,0 0-224 0,0 0-207 15,0 0-345-15,0 0-352 16,0 0-312-1,0 0-400 1,0 0-16-16,0 0-120 0,2 0 0 16,7 6-8-16,-1 4 0 0,4 4 0 15,-1 2 72-15,0 2 16 0,2 2 168 31,-1 4-168-31,2 0 33 0,-1 2 31 0,0-1-136 16,0-1-16 0,3-3 8-16,-5 0-8 15,2-3 0-15,-3-2-8 0,-2-2-56 16,-3 0 128-16,0-3-128 15,0 2 128 1,-4-3-64 0,-1-4 8-16,2-3-8 0,-2-3 8 15,0 0-8-15,0 0 8 16,0 0 80-16,0 0-16 0,0 0 8 15,0 0 0-15,0 0-64 16,0 0 40-16,0 0-56 31,0 0 8-31,0 0-8 0,0 0 0 16,3-3-24-16,-1-3-24 15,4-2 64-15,-3 2-32 0,1-5 16 0,0 4-8 16,3-5 8-16,3-5 0 16,4 0 32-1,-3-3-32 1,10-5 0-16,4-3 8 0,2-2-24 15,5 0 16-15,2-2 0 16,3 2-8-16,-4 2-16 0,-4 4 24 16,-3 4 0-16,-5 2 0 0,-4 4 0 31,-5 4-8-16,-3 3 8-15,1 2-496 0,-10 3-329 0,0 2-807 16,0 0-2497-16,0 0-5521 16</inkml:trace>
  <inkml:trace contextRef="#ctx0" brushRef="#br0" timeOffset="29825">13797 4939 1096 0,'0'0'8354'0,"0"0"-5906"31,0 0-784-31,0 0-319 16,0 0-161-16,0 0-200 0,0 0-240 15,-12 0-304-15,12 0-208 16,-2 0-8-16,2 0 89 0,0 0-217 16,-2 0 32-16,2 3-120 15,-3 8 40-15,3 5 40 31,0 4-32-15,-5 6-40-16,5 4-16 0,-1 6 8 0,1 10-56 16,-5 6 64-16,-2 11-16 0,2 3 48 15,-1 3 56-15,4-3-104 31,-4-2 0-31,6 0 0 0,0 2 48 16,0 2-40-16,0 5-8 0,0 2 8 16,0 4-8-16,0 3 0 15,0 0 8-15,0 1 0 0,0 0 64 16,0 4 8-1,0-1-32 1,0 4-48-16,0 16 0 0,0-12 16 16,0 5-8-16,0-4-8 0,0-16 8 31,0 8-8-31,0-5 8 0,0-4-8 0,0-3 8 0,0-4 40 15,0 3-48-15,0 3 8 32,0 7-8-32,0 16 8 15,0-3 0-15,0 3-8 0,0 14-8 16,-5-24 0-1,0 10 0-15,-1 0 8 0,-2-13 8 0,-7 9-8 32,2 3 0-32,0-3 0 15,0 0 0-15,-3 0 0 0,2 1 0 16,-4 1 0-16,5 0 0 15,-5-1 0-15,4-5 0 0,-2-10-8 16,4-14 8-16,7-14 0 31,1-14-8-31,4-12 8 16,0-10-8-16,0-2 0 0,0-3 8 15,0-2 0-15,8 4 0 0,0 2 8 16,-7 4-8-16,3 1 8 0,-4 1-8 16,0 2 0-1,0-1 8 1,0-2 0-16,-4 0 0 15,-2 0 0-15,3 0 8 0,-1 4-16 16,-2 1 0-16,1 1-56 0,2 1 112 16,0 4-56-16,3-1 0 0,-2 2 8 31,2 0-8-31,-3-2 8 15,1 2-64-15,1 2 120 16,-4 2-64-16,0 5 8 0,0-2 8 16,-1 6-8-16,-1 2 0 15,1 2 40-15,-1-2-48 0,2-2 8 31,1-3 88-15,2-3-40-16,2-6-48 0,-2-3 0 0,-1-5 8 16,1-6-8-16,-1-4 40 15,3-6-48-15,0 0 8 16,0-3-8-16,0 1 8 0,0 2-8 31,0-3-8-31,0-2 8 16,0-2 8-16,0-3-8 0,0-1 0 15,0 0 16-15,0 0 72 16,0 0 8-16,0 0-96 15,0 0 0-15,0 0-408 0,-3-3-632 16,-7-7-1937 0,-3-5-5105-16</inkml:trace>
  <inkml:trace contextRef="#ctx0" brushRef="#br0" timeOffset="30364">13218 10528 9690 0,'0'0'2920'0,"0"0"-2080"31,0 0-328-31,0 0 345 0,3 17 55 16,3-2-336-1,-1 0-328-15,7 4-16 0,-1 3-56 16,2 1 320-16,1 6-104 0,-1 1-184 15,0 2 112-15,0-2 65 0,2 0-113 16,-1-2-128-16,2-4-40 0,0-1-96 16,-1-8 56-16,-4 0-16 15,1-5-48-15,-8-5 8 16,1-3-8-16,-5 0 160 0,2-2 16 15,-2 0 144 1,0 0-72-16,0 0 0 16,0 0 40-16,0 0 24 0,0 0 112 15,0 0-40-15,0 0-96 16,5 0-216-16,6-9-64 15,8-10 0 1,10-6-8-16,5-5-344 16,2-2-600-16,6-2-696 15,-11 9-3041-15,-9 7-5305 0</inkml:trace>
  <inkml:trace contextRef="#ctx0" brushRef="#br0" timeOffset="57336">16494 11225 9217 0,'0'0'4337'16,"0"0"-3560"-16,0 0 415 15,0 0 712-15,0 0-391 0,0 0-793 16,0 0-432-16,0 0-272 0,0 0-16 16,0 0-312-16,-4 0-1681 31,-9 0-6577-31</inkml:trace>
  <inkml:trace contextRef="#ctx0" brushRef="#br0" timeOffset="58658">15706 11095 3016 0,'0'0'6882'16,"0"0"-4906"-16,0 0-1272 15,0 0 688-15,0 0 465 0,0 0-457 16,0 0-576-16,0 0-320 15,0 0-151-15,0 0-137 32,0 0-208-32,0 0 8 0,0 0-16 15,0 0 8-15,0 0-8 16,0 0 0-16,0 0 0 15,0 0-72-15,0 0 72 0,0 0 8 16,0 0-8 0,0 0-88-16,4 0 72 15,5 0-112-15,7 0 120 0,-1 0-8 16,6 0 8-16,0 2 0 15,0 5 8-15,-2-2 8 16,-1 1 0-16,-7-2-8 16,-1 0 8-1,-4-2 0-15,-2-2-8 0,-4 0 8 16,0 0 0-16,0 0 168 0,0 0 96 15,0 0 24-15,0 0 168 16,-12 0-296-16,-4 0-80 16,-2 0-48-1,1 0-40-15,1 0 0 31,6 0 0-31,3 2-48 0,4-2 0 0,0 0 32 0,3 0 8 16,0 0 8-16,0 0-80 16,0 0-144-16,0 0-168 0,0 0 80 15,0 0-128-15,0 0 263 31,0 0 9-31,0 0-32 0,0 0 192 16,0 0-80-16,0 0 80 16,0 0 8-16,3 0-120 15,-3 0 96-15,3 0 24 0,-3 0 0 31,0 0 8-31,0 0-8 16,0 0 96 0,0 0 16-16,0 0-8 0,0-2-104 15,0-4-1840-15,0 2-8314 16</inkml:trace>
  <inkml:trace contextRef="#ctx0" brushRef="#br0" timeOffset="60281">15755 11089 8209 0,'0'0'4841'0,"0"0"-3288"16,0 0-433-16,0 0 56 0,0 0-152 31,0 0-264-31,0 0-511 16,1 2-153-16,17 4 280 15,5 1-160-15,-1-4-72 0,3-1 48 16,2-2 40-16,-1 2 88 0,1-2-56 16,-2 0 48-16,-1 0-96 15,-2 2-136 1,-2 0 112-16,-6 0-184 15,-6 0 88-15,0 0-96 16,-4 0 112-16,-3-2-112 0,3 2-104 16,-4 7-760-16,0-3-1633 15,0 3-6769-15</inkml:trace>
  <inkml:trace contextRef="#ctx0" brushRef="#br0" timeOffset="61665">15750 11166 5697 0,'0'0'3088'0,"0"0"-1071"16,0 0 407 0,0 0-103-16,0 0-441 0,-18-9-543 0,17 20-545 15,-3 19-432-15,1 17-112 31,-2 17 200-31,-1 13 8 0,-1 5-216 16,-1 0-160-16,3-10 56 16,1-8-128-16,-1-11-8 15,3-15 32-15,2-12-88 0,0-10 32 16,0-10-520-16,0-6-304 31,0-16-1289-31,-3-16-2680 0,1-6-5001 0</inkml:trace>
  <inkml:trace contextRef="#ctx0" brushRef="#br0" timeOffset="62108">15792 11215 6585 0,'0'0'2504'16,"0"0"-343"-16,0 0-185 15,0 0-519-15,0 0-425 16,134 0-328-16,-99 0-328 15,7 0-208-15,-4 0-56 0,-1 0-104 16,-3 0 0-16,-9 0 0 16,-7 2-8-16,-2 0 8 15,-9-2 0 1,-2 0-8-16,-5 2 16 15,1-2 80-15,-1 0 16 0,0 2 0 16,0 5 608-16,0 6 9 16,0 12-337-16,0 9-48 31,0 7-8-31,0 6-72 0,0-1-72 15,0-2-80-15,4-6-104 16,-1-4-8-16,2-4 0 0,1-3-8 16,-3-5-408-16,-1-3-416 15,-2 6-905-15,0-7-2104 16,0-6-1864-16</inkml:trace>
  <inkml:trace contextRef="#ctx0" brushRef="#br0" timeOffset="62412">15697 11729 6873 0,'0'0'4265'0,"0"0"-2305"16,0 0-839-16,0 0-169 31,0 0-368-31,0 0 464 16,69-30-240-16,-22 24 8 15,5-1-79-15,1 5-241 0,-3 2-184 16,0 0-72-16,-6 0-136 0,-7 0-16 15,-7 2-24-15,-4 5-56 32,-5-3-8-32,-6 0 8 0,-4 0-8 15,0-4-408-15,-6 0-1537 16,-5 0-3752-16</inkml:trace>
  <inkml:trace contextRef="#ctx0" brushRef="#br0" timeOffset="63321">16278 11298 7769 0,'0'0'3041'0,"0"0"-1497"0,0 0 929 0,0 0-177 15,0 0-471-15,8 2-889 16,0-21-472-16,5-15 504 0,3-11-360 16,2-14-344-16,0-3-184 31,-2 0-32-31,-2 6 0 15,-7 9-48-15,-1 9 8 0,1 12 0 16,-6 11 0-16,-1 7 0 16,0 6 40-16,0-1-48 0,0 3 0 15,0 0-8-15,0 0-336 31,0 0-64-31,0 0 8 0,0 0-328 16,0 0-1481-16,0 0-3488 16,-1 0-2825-1</inkml:trace>
  <inkml:trace contextRef="#ctx0" brushRef="#br0" timeOffset="63672">16370 10805 8161 0,'0'0'4457'0,"0"0"-2848"0,0 0 567 0,0 0-1032 31,0 0-456-31,0 0-143 16,0 0-225-16,-52 101-112 0,43-70 48 15,-1-3-152 1,-1-4-56-16,1-5-40 0,4-6-8 15,1-5-8-15,3-8-488 0,2 0-561 32,0-8-735-32,0-18-1313 0,2-10 641 15,14-4 151-15,0-3 737 16,2 7 1528-16,1 4 48 15,-6 10 1392-15,2 8 409 0,-4 7-81 16,-3 4-232-16,2 3 257 31,-2 0-409-31,3 10 64 0,2 13-592 16,1 6-447-16,6 31-361 15,-4-5-553-15,-6-5-4192 0</inkml:trace>
  <inkml:trace contextRef="#ctx0" brushRef="#br0" timeOffset="64238">16977 11345 10962 0,'0'0'4089'15,"0"0"-2529"-15,0 0 176 0,0 0-311 16,0 0-657 0,0 0-112-1,-6 121-32-15,-1-67-312 16,7 1-160-16,0-12-152 0,0-7-88 0,0-10-232 15,0-11-544-15,-6-15-488 16,-5 0-1809-16,-4-2-8617 0</inkml:trace>
  <inkml:trace contextRef="#ctx0" brushRef="#br0" timeOffset="64645">16918 11183 8937 0,'0'0'2569'0,"0"0"-1929"16,0 0 472-16,0 0-15 16,121 0 79-16,-86 0-264 0,6 0-504 15,-3 0-168-15,-2 0-160 31,-2 0 40-31,-7 0-120 16,-9 0 8-16,-2 0-8 0,-8 0-40 0,-3 0 40 16,-2 0 0-16,0 0 8 15,-3 0 160-15,4 6 72 0,-4 3 184 16,0 4-120-1,0 8 41-15,0 2 119 16,0 12-152 0,0 3-160-16,0 6 64 0,0 0-120 15,0 2-40-15,0-3-56 0,3-5 8 16,3-5-8-16,1-6 0 0,-1-8-104 15,-1-4-288-15,-5-8-1057 32,0-3-1415-32,0-4-3930 15</inkml:trace>
  <inkml:trace contextRef="#ctx0" brushRef="#br0" timeOffset="64860">16906 11727 11226 0,'0'0'4801'0,"0"0"-4361"31,0 0-72-31,0 0 576 16,0 0-424-16,0 0-120 0,141-43-207 15,-111 37-193-15,4 1-409 16,13 1-879-16,-8 2-2809 0,-10 2-3792 0</inkml:trace>
  <inkml:trace contextRef="#ctx0" brushRef="#br0" timeOffset="65269">17513 11055 8601 0,'0'0'2801'0,"0"0"-1369"16,0 0 913-1,7 117-313-15,-7-70-648 0,0 2-543 0,0-4-481 16,0-4-304-16,0-11-48 0,0-6-8 15,0-6-464-15,-7-6-1249 16,-9-4-3328-16,-1-4-5489 0</inkml:trace>
  <inkml:trace contextRef="#ctx0" brushRef="#br0" timeOffset="65499">17418 11356 7137 0,'0'0'3249'15,"0"0"-2377"-15,0 0 1120 16,0 0 209-16,0 0-913 0,11 108-560 15,-6-72-176 1,2-4-240-16,-4-4 40 0,2-6-39 16,-2-5 39-1,2-7-8-15,0-5-176 16,0-1-80-16,1-4-24 15,4 0 24-15,1 0 56 0,4-9-24 16,4-16-120-16,15-20-264 16,-5 4-1705-16,-6 5-3848 0</inkml:trace>
  <inkml:trace contextRef="#ctx0" brushRef="#br0" timeOffset="66310">17119 11290 7761 0,'0'0'4497'15,"0"0"-2712"-15,0 0-1169 16,0 0 256-1,-64 119 368-15,44-74-496 16,1-5-472-16,8-8-216 0,-1-10-56 16,12-10-432-16,0-12-1128 15,0 0-1609-15,20-23 441 16,2-9-1249-16,1 0-416 0</inkml:trace>
  <inkml:trace contextRef="#ctx0" brushRef="#br0" timeOffset="66458">17119 11290 1456 0,'15'70'2016'0,"-10"-72"-351"15,-4 0-25-15,1 2 224 16,-2 0-279-1,0 4-73-15,0 15-480 0,0 4-464 0,0 1-368 16,-2-6-200 0,2-6-208-16,0-6-1320 15,0-6-1505-15,0-10 777 0,10-6-321 16</inkml:trace>
  <inkml:trace contextRef="#ctx0" brushRef="#br0" timeOffset="66605">17119 11290 4384 0,'73'40'4601'0,"-73"-38"-2856"0,0 18-1009 16,-10 7-88-16,2 8 520 0,-1-1-504 15,5-4-439-15,4-3-225 16,0-18-297-16,0-7-2151 16,8-2-2553-16</inkml:trace>
  <inkml:trace contextRef="#ctx0" brushRef="#br0" timeOffset="66741">17268 11352 6937 0,'0'0'2745'15,"0"0"-1297"1,0 0-96-16,-32 114-248 15,19-75-591-15,1-1-337 0,4-8-176 16,5-9-8-16,0-6-1849 16,0-12-4064-16</inkml:trace>
  <inkml:trace contextRef="#ctx0" brushRef="#br0" timeOffset="80407">14668 12290 8409 0,'0'0'5417'0,"0"0"-3888"16,0 0-1137-16,0 0 128 15,-7 102 472-15,7-55 128 0,0-2-575 16,0 0-257-16,0-7-216 31,0-2 32-31,0-4-104 16,0-4-552-16,0-4-1129 0,0-8-2504 15,0-9-2856-15</inkml:trace>
  <inkml:trace contextRef="#ctx0" brushRef="#br0" timeOffset="80768">14623 12330 8481 0,'0'0'3209'0,"0"0"-2281"0,0 0 296 16,0 0 89-16,150-28-153 15,-79 16-432-15,13 1-328 16,8-4-280-16,3 3-112 0,-3 0 0 16,-9 0-8-16,-11 2-104 15,-7 2-272-15,-13 4-224 0,-12 2-56 0,-9 2 288 31,-9 0-40-31,-7 0 152 16,-10 2 48-16,-2 10 208 16,-3 4 80-16,0 4 104 0,0 5 160 15,0 1 64-15,0 1-160 0,0-1 112 16,0 2-160-16,0-1-32 15,0-3-104 1,0-2-64 0,0-2-80-16,0 8-592 0,-3-4-1273 15,-5-7-3376-15</inkml:trace>
  <inkml:trace contextRef="#ctx0" brushRef="#br0" timeOffset="81035">14697 12579 8089 0,'0'0'1545'15,"0"0"-377"1,0 0 472-16,147-34-368 0,-81 18-167 15,10 0-273-15,2 0-184 0,4 3-368 16,0 4-176-16,-9 5-104 0,-12 4-328 31,-1 0-888-31,-16 0-1809 31,-18 6-4272-31</inkml:trace>
  <inkml:trace contextRef="#ctx0" brushRef="#br0" timeOffset="81488">15025 12593 7297 0,'0'0'4129'0,"0"0"-3297"15,0 0-672-15,0 0 152 16,0 0 352-16,1 121-384 0,6-80-200 31,-1-1-80-31,2 3-744 0,-4-11-1768 16,-4-10-3297-16</inkml:trace>
  <inkml:trace contextRef="#ctx0" brushRef="#br0" timeOffset="81809">15064 12699 4793 0,'0'0'1688'0,"0"0"184"16,0 0-807-16,164-19-457 15,-102 8-136 1,-6 1-208-16,2-1-64 15,-4-2-152-15,-3 1-40 0,-4 3-8 16,-5 2-104-16,-10 3-128 16,-7 0 96-16,-6 4 64 15,-4 0 64-15,-7 0 0 0,-2 0 8 16,1 0 208-1,-3 4 432-15,0 10 280 16,-1 8-248-16,-3 4-88 0,0 4-328 16,0 0-96-16,0 0-160 15,0 6-472-15,-3-10-1184 16,-9-5-3017-16</inkml:trace>
  <inkml:trace contextRef="#ctx0" brushRef="#br0" timeOffset="82032">15039 12817 8585 0,'0'0'2033'0,"0"0"-1577"16,0 0 264-16,178-19 48 15,-91 10-128-15,5 0-256 0,-1 1-200 16,28 4-184-16,-24 2-1136 31,-19 2-3465-31</inkml:trace>
  <inkml:trace contextRef="#ctx0" brushRef="#br0" timeOffset="82200">16015 12960 6057 0,'0'0'2144'15,"0"0"-1600"-15,0 0-544 16,-20 151-528-16,20-102-632 15,0-8-1425-15</inkml:trace>
  <inkml:trace contextRef="#ctx0" brushRef="#br0" timeOffset="82490">16045 12964 2576 0,'0'0'3305'0,"0"0"-1889"0,122-36-464 31,-64 24-584-31,5 2-360 16,-2 4-8-16,2 2 0 0,-2 0 793 16,-4 2-33-16,1 2-304 15,-11 0-40-15,-2 0 0 0,-6 0-160 31,-4 6 168-31,-2 2-208 0,-3 2-64 16,-7 2-48-16,-4 2-48 16,-2 4-56-16,-3 4-80 0,-14 24-920 15,0-6-960-15,-6-1-4842 16</inkml:trace>
  <inkml:trace contextRef="#ctx0" brushRef="#br0" timeOffset="82694">16176 13217 9394 0,'0'0'2752'16,"0"0"-2216"0,0 0-528-16,0 0 248 15,0 0 248-15,138-14 72 16,-80 3-239-16,5 3-33 0,3 3-304 15,3 3-56-15,27 2-1073 16,-17 0-1231-16,-11 2-3513 0</inkml:trace>
  <inkml:trace contextRef="#ctx0" brushRef="#br0" timeOffset="82930">17526 13367 1120 0,'0'0'5297'0,"0"0"-4449"15,-38 102-592-15,26-57-256 0,-1 6-216 0,2-8-448 16,5-11-1425 0</inkml:trace>
  <inkml:trace contextRef="#ctx0" brushRef="#br0" timeOffset="83327">17455 13271 728 0,'0'0'1592'32,"0"0"-1592"-32,0 0-232 15,0 0 232-15,0 0 680 0,0 0 296 16,0 0 497-16,0 0-73 15,0 0 424-15,0 0-743 0,0 0-513 16,142 6-104-16,-104-2-120 31,8 1-112-31,-2 2-112 16,4 3-112-16,-2 0 0 0,-4 2 48 15,-2 2 48-15,-8 0 72 16,-3 0 72-16,0 1 96 0,-11-6-144 31,-2 1-48-15,-4 0 8-16,-9 0-160 15,2 0-56-15,-5 7-512 0,-18-4-768 16,-5 2-3177-16</inkml:trace>
  <inkml:trace contextRef="#ctx0" brushRef="#br0" timeOffset="83526">17552 13578 3936 0,'0'0'6506'15,"0"0"-5682"-15,0 0-664 0,0 0 480 16,76 0 216-16,-40 0 152 15,4 0-327-15,5 0-121 16,-1-4-296-16,-1-2-264 0,14-1-872 31,-12 1-3329-31,-9 3-3945 0</inkml:trace>
  <inkml:trace contextRef="#ctx0" brushRef="#br0" timeOffset="83669">18209 13714 4849 0,'0'0'3944'16,"0"0"-3375"0,0 0-57-16,0 142-448 15,4-104 40-15,-1 0-104 0,2-10-576 16,-5-11-1937-16</inkml:trace>
  <inkml:trace contextRef="#ctx0" brushRef="#br0" timeOffset="84026">18227 13746 4809 0,'0'0'4657'16,"0"0"-4113"0,0 0-312-16,133-54-152 15,-80 42-80-15,0 4 464 16,5 4-88-16,2 4 96 0,0 0-32 15,-4 0-240-15,-4 0-176 16,-10 8 48-16,-8-2-72 0,-10 2 8 31,-6 0-8-31,-5 2 8 16,-2 3 56-16,-3 4-64 15,-1 5 0 1,-4 6-56-16,-1 5-144 0,-2 2 8 0,0 1 0 16,0-2 56-16,-2-4-112 0,-9-5-48 15,-17 1-208-15,7-9-1529 31,-3-2-2872-15</inkml:trace>
  <inkml:trace contextRef="#ctx0" brushRef="#br0" timeOffset="84192">18306 13994 5209 0,'0'0'2632'0,"0"0"-1904"0,0 0 481 0,0 0 415 15,0 0-368-15,113-60-464 16,-63 47-504-1,5 1-168-15,0 1-120 16,3 1-496-16,7 5-1040 16,-12 1-904-16,-9 0-2474 0</inkml:trace>
  <inkml:trace contextRef="#ctx0" brushRef="#br0" timeOffset="84389">19311 13934 2720 0,'0'0'3081'0,"0"0"-2001"31,0 0-160-31,0 0-672 16,-18 121-248-16,16-77-728 0,-1 20-592 0,-2-9-473 15,2-12-55-15</inkml:trace>
  <inkml:trace contextRef="#ctx0" brushRef="#br0" timeOffset="84600">19230 14241 5577 0,'0'0'1792'16,"0"0"-1456"-16,0 0-336 0,42 133-856 16,-27-99-496-16,-7-10-497 0</inkml:trace>
  <inkml:trace contextRef="#ctx0" brushRef="#br0" timeOffset="84927">19388 14143 4761 0,'0'0'1720'0,"0"0"-1192"16,0 0 328 0,0 0-72-16,117-76-480 0,-93 64 249 0,-2 2 159 15,-2 6-192-15,2 0-176 0,-4 4 88 16,3 0 8-1,-3 0-8 1,-2 12-144-16,-1 2 32 0,-4 4 144 16,-3 0 72-16,-3 6-111 15,0 2-241-15,-4 6 48 0,4 7-120 16,-2 0-32-16,-3 3-80 15,0-1 8 1,0-3-8-16,0-6-288 16,0-8-697-16,-19-6-815 0,-4-6-1401 15,-4-6-2280-15</inkml:trace>
  <inkml:trace contextRef="#ctx0" brushRef="#br0" timeOffset="85200">19262 14390 5209 0,'0'0'2576'0,"0"0"-1776"0,0 0-328 16,0 0 25-16,0 0-137 16,0 0 752-16,0 0 320 15,0 0-512 1,136-40-352-16,-86 25-351 0,-3 2-217 15,-2-1-64-15,-3 3-705 16,-6 5-815-16,4 6-256 0,-12 0-793 16,-6 0-568-16</inkml:trace>
  <inkml:trace contextRef="#ctx0" brushRef="#br0" timeOffset="85443">19792 14630 6385 0,'0'0'2240'0,"0"0"-1600"16,0 0-511-16,0 129 127 31,5-83-224-31,1-2-24 0,2 12-16 16,-1-14-681-16,-2-10-1847 0</inkml:trace>
  <inkml:trace contextRef="#ctx0" brushRef="#br0" timeOffset="85725">19907 14591 5961 0,'0'0'1864'0,"0"0"-1320"15,0 0 216-15,114-11-271 16,-72 11-329 0,0 0 408-1,-4 0 184-15,-6 0 40 0,-5 0-96 16,-4 0-216-16,-5 5-192 15,-5 1 120-15,-5 1-184 0,0 5-55 0,-5 4-33 16,-3 5 16-16,0 2-152 16,0 5-336-1,-2 0-1065-15,-19 12-671 16,4-10-1025-16,2-3-960 15</inkml:trace>
  <inkml:trace contextRef="#ctx0" brushRef="#br0" timeOffset="85944">20010 14994 1192 0,'0'0'1752'0,"0"0"225"16,0 0 55-16,0 0 280 0,0 0-607 15,0 0-553-15,0 0-352 16,0 0-240-16,-8-19 49 0,27 2-25 31,9-8-272-31,1 3-168 16,-2 0-136-16,4 4-8 0,-7 4-272 15,-4 2-689 1,-3 6-783-16,1 6-264 0,-5 0-425 0,-6 0-455 15</inkml:trace>
  <inkml:trace contextRef="#ctx0" brushRef="#br0" timeOffset="104306">11939 15956 9009 0,'0'0'4345'0,"0"0"-3785"15,0 0-335 1,0 0 367-16,0 0-96 16,0 0-40-16,0 54-8 0,-4-33-32 15,-2-2 8-15,4 1-80 16,-1 5-96-16,-3 3-96 15,-1 6 288-15,-4 9 40 0,0 6-183 16,-4 4-41-16,-3 2-80 16,-3-3-24-1,-3-2 40-15,-3-7 32 16,-4-4 136-16,-5-5-64 15,-1 0-176-15,-8 0-40 0,-2 3-8 16,-6 3-72-16,-4 4 0 16,1 0 0-16,-1-2 40 0,4-4-40 31,5 1 0-31,1-3 0 15,2 0 0-15,-2-2 64 16,0-2-48-16,-2-2 40 0,-1-2-40 16,-3 0-16-16,-5-4 0 15,3-2 0-15,-3-4 0 0,3-4 0 31,2-4 0-31,3-4 8 0,4 0-8 16,4-6 48-16,2 0-48 16,1 0 0-16,-4 0 8 0,1 0-8 15,0 0-8-15,-10 0 8 16,4 0 8-16,-4-2 0 15,0 0-8-15,-3 0 0 16,2 2 0 0,1 0 0-16,6 0 8 0,4 0-8 15,4 0 8-15,0 0 0 0,4 0-8 16,3-2 8-16,-3-2-8 15,3 1 0 1,-7-4 0-16,4 3 8 16,-5 0 64-1,-1 0-64-15,4 2-8 0,-4-2 8 0,3 0-8 16,1 2 8-16,1 2 40 31,2 0-40-31,3 0 16 0,0 0-24 16,3 0 0-16,6 0 0 15,0 0-8-15,3 0 8 16,4 0 0-16,-1 0 0 0,2 0 0 15,-3 0 0-15,3 0 8 32,-3 0 40-32,-2-3 0 0,1-4-40 15,0 1 64-15,-4 2 56 16,4-2-32-16,-6-1-48 15,0 0 128-15,-6-1 8 16,0 0-56-16,-1 2 40 0,-1 0-24 0,-1 0-88 16,-4 0-48-16,5 2 8 15,-9 0 32 1,0 2 0-16,-2 2-48 15,-10 0 0-15,-3 0 0 16,-10 10 0-16,-4 6 56 0,-2 0-56 16,0-1 8-1,3-4 8-15,2-3-16 16,6-2 0-16,0-6 0 0,-1 0-24 15,6 0-48-15,2 0 64 16,3 0 0-16,3 0-64 0,3 0 8 16,6-2 56-16,0 0-64 15,6-2-24 1,1 2-16-16,1-4 64 15,-1 0 40-15,2 1-88 16,0-4 88-16,-3 1-40 16,4 0-24-16,1 0 16 0,-4 2 56 15,4 0 0-15,2 2 8 16,1 2 0-16,0 0 0 15,-2 2-8 1,0 0 8-16,2-2-8 16,-2-2 0-16,7-3-8 15,-4 0 0-15,1-3 8 0,1-1 104 16,-5 0-56-16,3-3-40 15,-3 1-8 1,2-2 72-16,-5-2-64 0,6 2 8 16,2-2-16-16,2 2 0 15,4-2-16-15,4 2 16 16,0-6-72-16,0-1 64 0,-1-6-80 15,4-4 80-15,-3-2 8 16,3 0 0-16,0 0 0 16,-4 4 8-1,6 2-8-15,1 3 16 0,-1 6-8 16,1 1 40-16,2 2-40 15,-2 1-8-15,0 4 0 0,3-2 0 16,2-2 0-16,-3-4-8 0,3-7 8 31,0-2-16-15,0 1 16-16,0-2-72 0,7 5 64 15,1 2 8-15,0 6-8 0,1 0 0 16,-1 2 0-16,4 0-64 16,-4 2 64-16,3-3-48 31,0 2 48-31,4-6 8 0,1 2-8 15,0-7 8-15,5-3 8 16,3-3 0-16,-4 0 0 0,2 0 0 16,-4 4 0-16,0 5-8 15,-3 2 8-15,-1 5-8 31,-3 4-16-31,6 2 8 0,-3 0-72 0,1 1 64 16,2 2 16 0,-2-1-16-16,3-2-32 0,-1 0 48 0,1 0-8 15,2-2 8-15,-3 0 8 16,3-1 0-1,2 2 0 1,3 1 0-16,0-1-8 0,6 1 0 0,0 5 0 16,1-3 0-1,5 2 0-15,-1 0-8 16,1-3 8-16,-2-1 0 15,1 1 0-15,-1-3 8 16,-1-1 48-16,0 2-56 0,-3-1-8 16,0-1 8-16,-4 5 0 15,4 2-64-15,-4 4 64 0,4 0 0 31,3 0 8-31,3 0-8 0,3 0-64 0,6 0 64 32,2 0 56-32,5-2-56 0,5-3 64 15,-4-1 16-15,-1 1 0 16,-1 1-72-16,-4 2 32 0,-1 2-24 15,-5 0-8 1,2 0 0-16,-6 0 40 0,3 4-32 31,2 0-8-31,-1-1 0 0,2-3-8 16,1 0 0-16,0 0 16 15,-3 0-8-15,2 0 40 0,-4-3-40 0,2 1 0 16,-1 2 0 0,-1 0 72-1,2 0-72-15,0 0 80 16,3 0-16-16,2 0 0 0,0 0-64 15,-2 0 88-15,-3 0-8 16,0 0 64-16,-5 0-80 0,2 0 40 0,3 0 24 47,-2 0 129-47,2 0-105 15,4-2-32-15,-1-4-56 16,0 0 40-16,5 1-40 0,0-4-24 16,0 3-40-16,3 0-8 0,-4 0 72 15,3 1-56-15,-1-4-16 16,-2 1 56-16,-1-2-56 15,-1-2 8-15,-2 2-32 0,0-2 24 16,-3 2 0-16,-4 0 64 16,0 2-56-16,-2 2-8 0,-2-1 8 15,-2 4 56-15,2-1-64 31,0-2 8-31,-2 0 8 16,4 0-8-16,-6-1 0 0,1 0 8 16,-5 1-8-16,1-2 0 31,-2 1 0-31,0 1 0 0,-2 3-8 15,0-1 0-15,1 0 0 0,-1 2 0 16,-1 0 0-16,2 0 0 16,1 0 0-16,2 0 0 15,0-3-8-15,-1 1 8 16,3 0 0-1,0 1 8-15,2-1-8 0,-7 2-8 16,5 0 0-16,-4 2 0 0,4 0 8 16,-7 0-56-16,3 0 8 15,-3 0 40-15,2 0 8 16,-1 6-8-16,1-4 8 0,4 1 0 15,-1-1 0-15,-4 0 8 0,4 0-8 16,1-2 0-16,-4 2 8 31,0-2 0-31,-5 3-8 0,-2-1 0 16,0 0 0-16,0 0-8 15,0 2 8 1,1-2-48-16,0 2 0 0,4-2 32 0,1 2 8 16,1-1-56-16,-3 1 56 31,2 1 0-31,-5-1 0 0,-1-2 8 15,-2 2 0-15,-5 0 0 16,1-2-16-16,-1 0 16 0,-2 2-56 16,1-3 56-16,1 4 0 31,-2-1 0-31,3 0-8 15,-4 2 8-15,1 0-8 0,2-2-48 0,-2 1 40 16,1 0 16-16,-2 1-48 16,-1 0 48-16,1 0-8 0,1 0 0 15,-5-2 0 1,2 2-40-1,1 2-16-15,-2 0 64 16,-1 3 8-16,2 0 0 0,-4 3 8 0,6 2-8 16,-6 3 56-16,1 0-64 31,-2 2 0-16,0 1 0-15,0-1 16 0,0 2-16 0,0-3 0 32,0-5 8-32,0 2-16 0,0-5-56 15,0-5 64-15,0 0 8 16,0-3 0-16,0-2 0 15,0 0 48-15,0 0 8 16,0 0-16-16,0 2-40 0,0 0 0 16,-2 1 8-16,-2 4-16 0,-1-1 0 31,0 0-48-31,3 1 48 15,-3 0 0-15,5-1-48 16,-4 0 40-16,4-4 0 0,0-2 0 16,0-2 0-1,0 0 0-15,0 0-40 0,0 0 48 0,0 0 8 16,0 0-8-16,0 0 0 15,0 0-144-15,0 0-657 0,-7-4-1151 16,-4-6-3025-16,-2-7-8882 0</inkml:trace>
  <inkml:trace contextRef="#ctx0" brushRef="#br0" timeOffset="109152">19682 9126 9161 0,'0'0'7346'0,"0"0"-5610"0,0 0-1320 15,0 10 1-15,0 20-161 16,7 16 520-16,1 14-184 16,-2 10-304-16,1 5-208 0,-2-5 16 15,-4-10-80-15,-1-9-16 16,3-16 8-16,-3-10-8 0,0-14 0 15,0-7 8-15,0-4 128 16,0 0-32-16,0 0-32 16,0-9-72-1,0-8 0-15,0-4-200 0,7-5 32 16,12-3 104-16,9 1 56 15,-1-2 0 1,2 2 0-16,4 0-48 0,-8 0-312 0,-2-1-136 16,-4 1-144-16,-4 2-289 15,-9-3-23-15,-1 1 72 16,-5-2 80-16,0 0 280 15,0-1 392-15,-6 7 136 16,-6 2 48 0,4 6 680-16,0 6 280 0,5 4 392 0,0 6-351 31,0 0-169-31,1 0-288 15,2 0-232-15,-2 16-232 0,2 14-120 16,0 16 8-16,0 10 40 16,0 8 24-16,0 1-80 0,0-5-8 31,7-8-104-31,7-10-680 15,3-10-432-15,-1-10-649 0,3-12-335 16,2-10-1033-16,3 0-768 16,2-14 2265-16,0-8 592 15,1-2 888-15,-4 0 264 0,1 2 992 16,-1-2 680-16,-5 0 40 15,-2 1-223-15,-3 0-137 0,-4 1-616 32,-5 1 24-32,0 4-15 0,-4 2 239 15,0 2 256-15,-11 3-352 16,-8 3-48-16,-4 5-215 0,1 2-73 15,1 4-104-15,-2 20-256 16,2 6-144-16,6 8-48 16,6 1 0-1,9-5-56-15,0-4-120 0,0-8 48 16,11-4 120-16,8-6-8 15,2-5-32-15,5-7 40 0,0 0-40 16,0-13-216-16,3-15-553 16,-5-6-495-1,0-6-824-15,-3-5-833 16,-3-2-1576-16,-2-6 1376 15,-3 1 1457-15,-1-4 1712 0,-8 2 696 32,-2 4 16-32,-2 2 2001 15,0 9-232-15,0 10-305 16,0 9 433-16,-5 10-41 0,0 5-487 15,4 5-689-15,1 0-552 16,0 11-512-16,0 19-256 0,0 10 80 16,0 8-72-16,0 2-72 31,11-2-8-31,7-8-16 0,-5-10-616 15,4-7-400 1,0-12-345-16,0-7-399 0,0-4-392 16,-3 0-305-16,-3-10 185 0,1-8-553 0,-4-3 785 15,-3 2 1992 1,1 4 64-1,-6 4 2000-15,0 5 545 0,0 6 495 16,0 0-455-16,0 14-1425 16,0 21-360-16,0 12 248 0,0 11-359 15,5 10-145-15,1 3-232 0,2-1-184 16,4-2-128-16,1-8 0 15,0-5 0 1,-1-13 0-16,1-12-344 16,-1-10-721-16,-3-14-695 15,-2-10-1241-15,-6-18-2040 0,-1-8 888 16</inkml:trace>
  <inkml:trace contextRef="#ctx0" brushRef="#br0" timeOffset="109395">20595 9351 7097 0,'0'0'2833'16,"0"0"-633"-1,0 0-336-15,3-105-623 0,13 81-153 0,0 8-456 32,2 7-216-32,1 7-216 0,4 2-16 15,-4 0 48-15,1 15 176 16,-7 9 1-16,-2 3 215 15,-8 1-256-15,-3 2 24 0,0 0-96 16,0 0-56-16,-1-3-96 16,-14-1-48-16,-6-1-96 0,0-5-272 15,-5-4-792 1,-1-14-1233-16,3-2-903 15,7 0-5562-15</inkml:trace>
  <inkml:trace contextRef="#ctx0" brushRef="#br0" timeOffset="110039">21370 9082 9193 0,'0'0'4737'15,"0"0"-2136"-15,0 0-881 0,0 0-863 0,0 0-553 16,-110 106-112-16,99-69-136 15,11-3-48-15,0-6 0 0,6-7-8 32,20-4 0-32,3-6-16 15,2-3-88-15,-2-3 96 0,-3-1 0 16,-5-2-8-1,-8 0 8-15,-5 0-64 0,-8 2 32 0,0 1 40 16,0 6 136-16,-10 3 88 16,-11-5-216-16,3 0-8 31,4-9-536-31,-1 0-1369 0,14-26-1175 15,1-8-1834-15,0 0 914 16</inkml:trace>
  <inkml:trace contextRef="#ctx0" brushRef="#br0" timeOffset="110191">21425 9154 4320 0,'0'0'2681'15,"0"0"-120"-15,0 0-9 0,0 0-223 16,0 0-305-16,0 0-704 16,60 43-528-16,-44-26-375 15,-3 1-257-15,1-2-120 0,-3-3-40 0,2-6-649 16,0-5-999-1,3-2-2329 1,-4-9-912-16,-4-8-2688 0</inkml:trace>
  <inkml:trace contextRef="#ctx0" brushRef="#br0" timeOffset="110382">21623 9099 224 0,'0'0'7905'0,"0"0"-5240"16,0 0 1240-16,0 0-1737 16,0 0-520-16,0 0-975 0,0 0-313 15,-46 158 184-15,28-88-80 0,0 0-168 16,2-4-104-16,5-8-184 15,6-13-8-15,2-13-112 32,3-13-632-32,0-19-1393 0,11 0-2680 15,0-16-1752-15</inkml:trace>
  <inkml:trace contextRef="#ctx0" brushRef="#br0" timeOffset="110744">21719 8988 11802 0,'0'0'3953'15,"0"0"-1873"1,0 0-927-16,0 0-785 15,0 0-224-15,-58 102-104 16,58-72-40 0,0-4-16-16,16-6-56 15,5-4-96-15,5-3-136 16,3-6 15-1,-2-3 137-15,-6 0 80 16,0 0 24 0,-6 0 40-16,-6 0-56 15,-7 3-8-15,-2 4 72 0,0 3 497 16,-7 8-49-16,-15 0-208 15,-4 5-240 1,-3-6-16-16,-8-6-1225 0,6-10-1207 0,5-5-2849 0</inkml:trace>
  <inkml:trace contextRef="#ctx0" brushRef="#br0" timeOffset="110881">21853 9044 5265 0,'0'0'2200'0,"0"0"-680"0,0 0-895 15,0 0-345-15,0 0-272 16,122-50-8-16,-99 27-128 0,-8 6-1857 15,-7 0-1904-15</inkml:trace>
  <inkml:trace contextRef="#ctx0" brushRef="#br0" timeOffset="111266">21984 8867 4624 0,'0'0'3313'0,"0"0"600"0,0 0-1921 0,0 0-847 0,0 0-617 0,0 0 160 15,-36 115 16-15,36-67-88 16,0 2-416 0,0-4-56-1,0-6-144-15,8-8-80 0,3-10-320 0,2-10-592 16,5-8-304-1,1-4-97-15,4 0 521 0,0-18 448 0,3-2 256 32,-2-4 96-32,-2 0 72 15,-7 0 568-15,-2 4 272 16,-5 0-87-16,0 1 223 0,-8 4-184 15,0-2-256-15,0 2-136 16,-8 0-208-16,-7 6-80 0,-2 3-48 31,-4 6 240-31,1 0-136 16,4 11-160-16,2 14 0 0,5 5 40 15,9 2-48-15,0 2 0 16,0-4 0-16,12-6-8 16,10-3 0-1,1-8 8-15,1-5-56 16,2-8-512-16,6-2-784 15,-7-16-2457-15,-4-4-3953 0</inkml:trace>
  <inkml:trace contextRef="#ctx0" brushRef="#br0" timeOffset="111750">22294 8960 600 0,'0'0'11626'16,"0"0"-9305"-16,0 0-1129 0,0 0-208 16,0 0 248-16,0 0-279 15,0 139-593-15,0-98-168 0,0-7-184 16,0-8 0-1,0-12-8-15,0-8-88 16,0-6-184-16,0 0-16 16,0-16 232-16,6-10 48 0,2-10-49 15,3-4-111-15,2 0 72 16,0 4 24-16,0 6 24 15,2 7 40-15,-4 13-96 0,-3 9-48 32,0 1 152-32,0 3 360 0,-1 20 209 15,-2 3-129-15,-4 4-136 16,-1-2-112-16,0-6-120 15,0-8-56-15,0-6-8 0,2-6 0 16,-2-2 48-16,0 0 32 31,3-4-8-31,0-14-80 0,5-6-120 16,0-4-64-16,4 0-200 15,1 0 256-15,1 7 56 16,1 8 0-16,-4 7-104 0,0 6 176 16,1 0 96-16,-1 17 280 15,0 12 168 1,-3 5-288-16,0 3-104 0,-3 4-152 15,-2 9-392-15,-3-9-2065 16,0-13-10353-16</inkml:trace>
  <inkml:trace contextRef="#ctx0" brushRef="#br0" timeOffset="112368">22862 8773 9978 0,'0'0'3888'0,"0"0"-3479"16,0 0 887-16,0 0-8 0,0 0-344 31,0 0-64-31,121 0-263 0,-100 0-225 16,-3 4 24-16,-2 4-24 15,-9 3 96-15,-3 0 144 16,-4 1-32-16,0 2 88 0,0 4-280 16,0 2-408-1,-6 6-24 1,-15 16-1312-16,3-6-2449 0,2-6-8577 15</inkml:trace>
  <inkml:trace contextRef="#ctx0" brushRef="#br0" timeOffset="112520">22978 9136 11986 0,'0'0'4905'0,"0"0"-4033"0,0 0-152 15,0 0-431-15,15 14-289 16,1-6-537-16,-5 0-3399 0</inkml:trace>
  <inkml:trace contextRef="#ctx0" brushRef="#br0" timeOffset="115016">21460 9737 1432 0,'0'0'1064'15,"0"0"-520"-15,0 0 296 0,0 0 329 16,0 0 7 0,0 0 128-1,0 0-32-15,0 0-135 0,0 0-73 16,0 0-88-16,0 0-192 0,0 0 136 15,0 0-327-15,0 0 159 16,0 0-224 0,0 0 8-16,0 0-264 15,0 0-40-15,0 0 88 16,0 0 0-16,0 0-40 0,0 0-152 15,0 0-40-15,0 4-88 16,0 3 56-16,0-1 16 0,0 0 128 31,0 0-192-15,4-3-8-16,-1 1 8 0,-3-2 0 15,0 3 40-15,3-1 152 0,-3 2 168 16,2 2-47-16,1 1-33 16,0 2-24-16,0 3-152 0,5 2 8 15,-3 0 0-15,3 2-56 31,2 0 40-31,0 2 0 16,-1 0-8-16,-1 2-48 0,-1 6 80 16,1 2-128-16,2 2 80 0,-1 7-80 15,1-1-48-15,0 2 48 0,1 2 8 16,2 2-8-1,0 2 0 1,0 4 0-16,-2 4 40 16,4 1 72-16,-6 0-64 0,3 1 16 0,-1-1-56 15,0 1 24-15,4-1-32 16,-4-4 0-1,2 1 56-15,-2 1-40 16,-1-4-8-16,0 4-8 16,1-3 0-1,-5 0 8-15,6 0 0 0,-6 1-8 0,1 0 8 16,2 2-8-16,-1 1-8 0,-1 0 8 31,3 4-32-31,-2 0-32 16,1 2 128-16,-1-1-64 15,-4 1 0-15,4-2 0 16,-5 0 0-16,5 2-32 0,-3 1 32 15,3 1 0-15,0 2 0 0,2 2 8 32,-5 2 0-32,1 0 0 15,2 5 8-15,-5-1-16 16,2-1 8-16,-2 4-8 0,1-3 0 15,0-2 0 1,3 3 0-16,-2-3-72 0,0 0 64 16,-4-1 8-16,1-3-48 0,-2-4 40 31,3-4 0-16,-1-9-64-15,3-4 24 16,-1-7 48-16,3-8-112 16,1-2-24-16,2-3 0 15,-2-4 40-15,1 3 16 16,-1 0-16-16,1 5 40 15,-3 3 40-15,2 6 8 0,-5 5 8 16,-1 6-8-16,-2 3 0 16,0 2 0-16,0 2 0 0,0-4 8 15,0-1 0-15,0 0 0 16,0 0 0-16,-5 3 120 15,0 3 32-15,2 5 16 0,-3 2-80 16,-3 0-80-16,1 0 176 0,-3-6-136 16,1-8 24-16,2-8-56 15,2-6-8-15,-1-2 80 16,1 0-80-1,-2 0 0-15,0 2 104 16,1 1-48-16,-2 1-48 16,1 0 32-16,1 2-40 0,-1 1-8 15,0-2 16-15,2-1-16 16,-3-2 8-16,-2-2 8 31,-2-2-8-31,4-4 40 0,-3 2-32 16,-2 0 40-16,2 3-56 0,-1 1 8 15,2 2-8-15,-2 0 0 0,0-2 0 16,-3 0 0-16,0-4 8 15,1-3 8 1,-2-1-8 0,-1-3 48-16,0 3-48 0,2 3-16 15,-7-1 8-15,6 0-8 0,-3 0 8 16,4-4 0-16,-3-2 0 0,3-4 72 15,-2-1-72-15,2-4 0 32,-2 1 8-32,2-2 88 15,-4 2-40 1,-2 1-56-16,2 0 8 0,-9 2 0 0,5 0-8 15,-5 2-64-15,2-1 64 0,-1-1 56 16,-1 2 208-16,0 0-48 31,0 2-72-31,-3 1-40 0,3-1-96 16,1 4 8-16,1-3-8 15,-1 0 0-15,4-4 0 0,5 0 0 32,-2-4 0-32,3 0 80 15,3-4-80-15,-1 3 40 16,0-3-40-16,-2-1-8 0,4-1 0 15,-2 3 0-15,-1-2 8 16,0 3 0 0,-1 1-8-16,0-2 0 0,0 0 8 0,1 1-8 0,-1-3 8 15,2 0 40-15,1-1-40 16,4 0 0-16,0-3 0 15,2 1 40 1,1 1-40-16,0-1 0 16,2 0 0-1,1 0-8-15,-1-1 0 0,1 0 16 0,1-1-8 0,-2-2 0 16,4-2 40-1,2 2 16-15,0-2 56 16,0 0 0-16,0 0-32 16,0 0-40-16,0 0-32 15,0 0-16-15,0 0-120 0,0 0-320 16,0 0-672-16,0-11-744 15,0 0-3890-15</inkml:trace>
  <inkml:trace contextRef="#ctx0" brushRef="#br0" timeOffset="115687">20596 16114 6009 0,'0'0'1760'0,"0"0"-1272"16,0 0-296-16,0 0 560 0,-22 60 481 15,14-39-201-15,-2-2 56 16,-1 3-144 0,-1 3-295-16,1-1-113 15,1-3 48-15,1-2-40 16,1-5-128-1,3-6 80-15,0-4-120 0,3-2-48 0,2 0-208 16,0-2-64-16,0 0-56 16,0 0 8-16,0 2-8 0,-3 2 0 15,-2 0 8-15,4-1-8 31,-1 2 8-31,2-3 0 16,-3 0-8-16,3 0 0 0,-3 0 8 16,-1 2-8-16,3 2 0 15,-3 0 0-15,4-2 0 0,0 2 0 16,0-4-8-16,0-2 0 31,0 2-64-31,0-2 24 0,0 0 48 16,0 0 72-16,0 0 80 0,0 0 88 15,0 0 32-15,0 0-112 16,15 4-112-16,12 0 168 0,7 0 41 15,10 5-121-15,4-4-136 16,19 3-120-16,-11-4-2001 16,-9 2-8049-1</inkml:trace>
  <inkml:trace contextRef="#ctx0" brushRef="#br0" timeOffset="121268">18773 8288 10658 0,'0'0'2680'0,"0"0"-1847"16,-18 66 687-16,12-24-368 15,1 8-56-15,3 0-480 16,1 1-239-1,1-7-113 1,0-7-64-16,0-6 16 16,0-9-72-16,0-7-96 0,0-4 0 15,-3-5 32-15,3-4 48 16,0-2 88-16,0 0-216 15,0 0-32-15,0-19-776 0,0-2-1929 16,0-5-3488-16</inkml:trace>
  <inkml:trace contextRef="#ctx0" brushRef="#br0" timeOffset="121584">18771 8267 4032 0,'0'0'5418'0,"0"0"-2938"15,0 0-792-15,0 0 57 0,0 0-737 16,0 0-96 0,0 0 360-16,0 0-495 15,42 121-97-15,-27-87-240 16,-2 1-96-16,1-5-208 0,1-5 72 15,-2-3-144-15,-2-5-32 16,-3-6-16-16,0-3-16 16,-4-2 0-16,-1-3 8 15,-3-3-8-15,1 0 0 16,-1 0-248-16,0 0-384 0,0 0-600 15,-19-13-2713-15,-2 2-1304 16,-5-2-3273-16</inkml:trace>
  <inkml:trace contextRef="#ctx0" brushRef="#br0" timeOffset="121738">18694 8472 5673 0,'0'0'4385'0,"0"0"-2665"16,0 0-528 0,0 0-336-1,0 0 41-15,0 0 159 0,0 0-616 16,113-12-264-16,-82 9-176 15,-2-6-320-15,6-3-1368 0,-7 1-1425 16,-6 0-3176-16</inkml:trace>
  <inkml:trace contextRef="#ctx0" brushRef="#br0" timeOffset="121932">18994 8374 5049 0,'0'0'4433'0,"0"0"-2529"0,0 0-88 16,0 0-271-16,0 0-209 15,0 0-496-15,-5 119-168 16,5-82-184-16,0 3-192 15,0-1 57 1,0-3-217-16,0-4-72 16,0-4-56-16,0-6-8 0,0-4-289 15,0-8-711-15,0-6-1608 0,0-4-2905 16</inkml:trace>
  <inkml:trace contextRef="#ctx0" brushRef="#br0" timeOffset="122259">18972 8270 6569 0,'0'0'4649'0,"0"0"-3513"0,0 0-496 16,0 0 713-16,0 0 399 15,0 0-792-15,0 0-368 16,74 2-168-16,-50 4-96 0,-4 2-152 31,1 1-64-15,-8 2-15-16,-2 3 31 0,-5 2 168 0,-4 2 80 15,-2 4-64-15,0 2-72 16,-8-2-232-16,-8 0 120 0,3-4-128 16,0-4-312-16,5-10-912 15,0-4-1113 1,8 0-4704-16</inkml:trace>
  <inkml:trace contextRef="#ctx0" brushRef="#br0" timeOffset="122513">19207 8270 7737 0,'0'0'2953'0,"0"0"-1017"16,0 0 273-16,0 0-977 31,0 0-144-31,0 0 24 15,0 0-71-15,28 116-457 0,-22-72-240 16,-6 2-128-16,4 3-128 0,-4-8-88 16,1-1 0-1,1-5 8-15,-2-5-8 0,5-8 0 31,-5-4-328-31,0-6-864 0,0-7-1385 16,0-5-4056-16</inkml:trace>
  <inkml:trace contextRef="#ctx0" brushRef="#br0" timeOffset="122873">19222 8261 5497 0,'0'0'2864'0,"0"0"-1423"16,0 0 39-16,0 0-384 15,0 0-328-15,0 0-120 0,103-21-351 16,-83 21-161 0,-1 0 8-16,-6 0 240 15,2 14 344-15,-6-1 88 16,-1 6-104-16,-6-1 192 15,-2 2-192-15,0 0 57 0,0-2-241 16,-5 2-128-16,-9-2-240 16,-3-2-152-16,-10-2-16 0,8-6-992 31,1-6-3617-31</inkml:trace>
  <inkml:trace contextRef="#ctx0" brushRef="#br0" timeOffset="124525">19616 8290 6209 0,'0'0'5033'0,"0"0"-3145"0,0 0 25 15,0 0-97-15,0 0-880 0,0 0-560 16,0 0-288-16,8 0 609 16,8-2-329-16,2-4-296 31,3 0 24-31,0 2-16 0,2-1-8 15,-1 3-72-15,1 0 8 16,-4 0-8-16,-3 2 0 0,-1 0 0 16,1 0 0-16,-5 0 16 15,-3 0-8-15,1 0-16 31,-3 0 8-31,2 0-8 0,-5 4-8 16,5 3 16-16,-4-1 48 16,0 4 136-16,0-1 64 0,1 6 24 0,-2 2-8 15,0 4-64-15,2 1-48 16,-2 4-32-1,-1 3-72 1,1-1 16-16,0 1 32 16,0 1-96-1,-3-4 0-15,4 0 8 0,0-3-8 16,-2-3 0-16,0-1 72 0,1 0-56 15,-1-2-32-15,1 2 8 16,-2-4 0-16,1 2 0 16,-2-2 8-16,0-2 72 0,3-1-72 15,-3-4-48-15,0-2 48 16,0-2 80-1,0 0-80-15,0-4-56 0,0 2 56 0,0-2 8 32,0 0 104-32,0 0-40 0,0 0-72 15,0 0 8-15,0 0 80 16,0 0-88-16,0 6-320 0,2 3-200 15,1 2 352-15,-1 1 24 16,-1 0-40-16,4-2 184 31,-5-6 0-31,0-2-8 0,0-2 8 16,0 0 0-16,0 0-64 15,0-14-1440-15,0-2-4706 0</inkml:trace>
  <inkml:trace contextRef="#ctx0" brushRef="#br0" timeOffset="124990">19837 8741 9570 0,'0'0'4344'0,"0"0"-2631"0,0 0 447 31,0 0-583-31,0 0-841 15,0 0-504 1,0 0-224-16,0 26 120 0,16-8-8 0,1 6-112 16,4 0 136-16,-2-1-136 0,0-2 8 15,-2-2-8-15,-1-4 48 31,-5-4-8-31,-5-4-32 16,1-1-8 0,-5-4 0-16,-2-2-8 0,0 0 200 0,0 0 16 15,0 0 176-15,0 0-104 0,0 0-64 16,0 0 24-16,0 0 16 31,3 0-32-31,-2 0 24 0,4-8 1 16,2-8 15-16,4-3-104 0,0-10-8 15,7-19-160 1,-3 6-1249-1,-4 6-4256-15</inkml:trace>
  <inkml:trace contextRef="#ctx0" brushRef="#br0" timeOffset="138352">20133 9902 10850 0,'0'0'4849'0,"0"0"-4113"16,0 0-352-16,0 0 552 15,0 2-312-15,0 4-376 0,0 0-248 0,0 2-280 16,0 3-1032-16,6-4-2993 31,-1-1-5297-31</inkml:trace>
  <inkml:trace contextRef="#ctx0" brushRef="#br0" timeOffset="144597">20918 6022 3288 0,'0'0'5513'0,"0"0"-3672"15,0 0-657-15,0 0 408 0,0 0 209 16,0 0-489-16,0 0-416 15,0 0-200-15,0 0-128 0,0 0-127 16,0 2-145-16,0 8-120 16,0 7-16-16,0 8 16 0,0 7 112 15,0 7-120-15,0 4-40 16,1 10 0-16,4 3-56 15,0 8-56-15,-2 4 32 0,4 4-48 0,2 5 0 16,1 2 8-16,1 19-8 16,-3-7 16-1,-1 5-8-15,-2 3 0 16,0-16 64-16,1 11 40 15,-3-5-112-15,2-3 72 16,0-3 112-16,1-2-104 0,-4 4-16 16,3-3-64-16,1 1 0 15,4-2 32 1,-2-2-24-16,0-5-16 31,0-8 16-31,4-6-56 16,-4-9 72-16,1-8-24 0,-1-4 0 15,-4-9 8-15,1-4 0 16,-5-2-8-16,0-6 8 0,0 0 0 15,0-2-8 1,0-2 0-16,0-3-40 0,0-4 40 16,0-3 56-16,0-2-56 0,0 0 8 15,0-2 8-15,0 0-8 0,0 0 184 16,0 0 24-16,0 4 0 15,0 5-40 1,0 4-176-16,0 4 48 16,0 2-8-16,0 0-40 15,0-6 0-15,0 0 72 0,0-7-72 16,0-2-32-16,0-4 32 15,0 0 160-15,0 0-16 16,0 0-144-16,0 0-40 16,-5-6-856-16,-7-18-1296 15,3 1-3289-15,1-1-4122 16</inkml:trace>
  <inkml:trace contextRef="#ctx0" brushRef="#br0" timeOffset="144996">20863 8380 5641 0,'0'0'7769'16,"0"0"-5584"-16,0 0-1353 15,0 0 264-15,0 0-160 0,0 0-543 16,0 0-385-16,0 0 280 31,0 0 8-31,66 79-72 0,-40-51-96 16,1 2-16-1,-2-5-104-15,-1-1 0 16,-5-5 8-16,-3-4-8 16,-3-4-8-1,-3-5 0-15,-4-2 8 0,-4-2 0 0,-2 0 0 16,3-2 120-16,-3 0 88 0,0 0 144 15,3 0-88-15,2-6 72 0,7-15-48 16,9-15 200-16,3-12-320 16,18-38-176-16,-8 12-1216 0,-10 4-4449 15</inkml:trace>
  <inkml:trace contextRef="#ctx0" brushRef="#br0" timeOffset="146737">20449 4570 11106 0,'0'0'2448'0,"0"0"-1799"0,0 0 535 15,-29 142-208-15,16-81-128 16,2-1-312-16,0-4-304 15,4-8-48-15,2-9-40 0,5-12-88 0,-4-7-8 16,4-7 24-16,0-7-64 16,0-6 40-16,0 0 72 0,0 0 73 15,0-23 7-15,9-9-120 31,6-14-80-15,1-10-344-16,2-6-105 0,-7-2-47 0,0 1 232 16,-3 8-112-16,1 4 256 0,-6 11 120 15,-3 10 40-15,0 8 208 16,0 8 248-16,0 7 192 31,0 3-47-31,0 4-137 0,0 0-272 16,0 0-232-16,5 2-48 15,6 17-96-15,7 7 144 0,1 10 296 16,-4 8-104-16,1 4 80 15,-5 3-48-15,-3-6-40 32,-1-5-104-32,-3-3-32 0,-2-12-40 15,-2-2 0-15,0-9 40 16,0-6 48-16,0-2 32 0,-5-4-64 0,-14-2-64 15,-9 0-96 1,-4 0-64 0,-8-14 112-16,-2-8 48 15,3 0-56-15,8 2 56 0,9 4 0 16,10 6 48-16,9 3 256 15,3 5-304-15,0-2-56 0,23 2-96 0,11-3 88 16,12-3-56 0,0 0-176-1,1-5-168-15,-7 2-120 16,-8-4-385-16,-4 2-71 0,-9 0 24 31,-8 3 208-15,-1 4 376-16,-7 1 368 0,-3 3 64 0,0 2 472 15,0 0 696-15,0 0 16 16,0 7-511-16,0 14-377 0,0 9 272 15,0 6-80-15,0 6-224 16,0 4-72-16,-3-2-88 0,0-4-96 16,3-6-8-16,0-4-96 15,0-8-312-15,0-5-624 31,0-8-1097-31,0-9-711 0,0 0-2514 16,5-18-3518-16</inkml:trace>
  <inkml:trace contextRef="#ctx0" brushRef="#br0" timeOffset="147089">20687 4586 6425 0,'0'0'1808'15,"0"0"-511"-15,0 0-97 0,0 0 136 16,0 0 16-1,0 0-463 1,0 0-305-16,0 0-88 0,0 0 208 16,42-10-296-16,-39 10-56 0,2 0-72 15,1 0 120-15,2 4-104 16,-3 0-160-16,5 2-128 15,-4-2 48-15,4 0-40 0,-2 0 32 32,-6 1-48-32,1-2-8 0,-1 3 8 15,-2 4 56-15,0 6 96 16,0 6 8-16,-13 8-8 15,-5 2-152-15,0 5 0 0,0-5-832 16,7-9-1232-16,5-8-2441 31,6-9-2993-31</inkml:trace>
  <inkml:trace contextRef="#ctx0" brushRef="#br0" timeOffset="147339">20819 4637 7217 0,'0'0'2977'0,"0"0"-1217"16,0 0-32-16,0 0-879 16,0 0 559-16,13 53-112 0,-8-8-240 15,-3 11-47 1,2 8-449-1,-4 0-224-15,0-2-264 0,0-7-16 16,0-12-56-16,0-11-48 16,5-11-216-1,-3-10-872-15,4-11-769 16,2-7-2344-16,-4-16-680 0</inkml:trace>
  <inkml:trace contextRef="#ctx0" brushRef="#br0" timeOffset="147586">20827 4592 7297 0,'0'0'2249'16,"0"0"-537"-16,0 0-512 15,0 0-320 1,0 0-47-16,0 0-233 0,126-2-32 0,-114 10-64 15,-6 6 144-15,-6 6-96 32,0 6 240-32,0 4-80 0,-11 2-391 15,-7-2-121-15,-3-4-200 0,5-9-1033 16,1-9-1479-16,10-8-2009 15</inkml:trace>
  <inkml:trace contextRef="#ctx0" brushRef="#br0" timeOffset="148181">21084 4407 11402 0,'0'0'2400'0,"0"0"-1911"0,0 0-361 16,0 0 88-16,0 0 24 16,0 0-96-16,65-13-144 15,-52 6-72-15,-4 1-616 0,-4 4-49 16,-3 0 225-16,-2 2 512 15,0 0 8-15,0 0 632 0,0 0 353 16,0 10 151-16,0 7-296 16,0 3-64-16,-2 5-256 15,-1 8-40-15,3-1-87 0,0 4-137 0,0-2-256 16,0 0 64-1,0-4-72 1,0-4 64-16,0-6-64 0,0-4 0 16,0-4-80-16,-2-3 72 15,-7-3-48-15,-1-4 56 16,-1-2 0-16,-1 0 0 0,1 0 16 15,5 0 120 1,2 0 280 0,3 0-112-16,1-2-216 0,0-2-40 0,5-5-48 15,12 1 0-15,3-1 8 16,2-2 0-16,2 3-8 15,1-2-8 1,9 3-1120-16,-7 0-2625 16,-6 3-5857-16</inkml:trace>
  <inkml:trace contextRef="#ctx0" brushRef="#br0" timeOffset="149282">21665 4496 3832 0,'0'0'6002'0,"0"0"-3754"16,0 0-360-16,0 0 73 15,0 0-521 1,0 0-504-16,0 0-447 16,0 0-169-16,0 0 344 0,68-34-264 15,-26 6-56-15,7-4-184 16,2-2 104-16,-1 0-112 0,-4 2 0 15,-4 3-64 1,-4 7-80-16,-7 4 0 16,-3 4-8-16,-9 4-8 31,-1 6-480-31,-7 2-1344 0,-3 0-4426 0</inkml:trace>
  <inkml:trace contextRef="#ctx0" brushRef="#br0" timeOffset="149796">22308 3940 8673 0,'0'0'4561'0,"0"0"-4225"16,0 0-216-16,0 0 649 16,0 0 231-16,0 0-256 0,91 16-248 15,-69-16-296 1,-4-6-96-1,0-6-88-15,-12 0 88 0,-1-4 16 16,-5 0-64-16,0-2-8 0,-18 0-40 16,-6 2 0-16,-5 4 80 15,-5 6 24 1,3 6 0-16,-1 0 120 15,8 24 8-15,6 8-120 16,10 8-40-16,8 3 272 16,0-3 129-16,3-3-233 0,15-5-152 15,1-5-8-15,2-7-40 16,0-8 0-16,0-8-48 15,2-4-120 1,11-16-1273-16,-7-12-1151 16,-6-2-3417-16</inkml:trace>
  <inkml:trace contextRef="#ctx0" brushRef="#br0" timeOffset="150628">22544 3850 6009 0,'0'0'4793'0,"0"0"-2817"32,0 0-279-32,0 0-481 15,0 0-248-15,0 0-72 0,0 0 264 0,0 0-359 16,0 0-209-16,13 111-296 15,-10-96-56-15,-3-5-168 16,0-3-64-16,0-5 40 16,0-2 0-1,0 0 96-15,0-11-144 16,0-12-72-16,0-9-224 0,2-3 56 15,4 1 0-15,2 4 32 0,4 10 72 16,-1 8 32-16,0 8-64 16,2 4-56-1,-2 4 152-15,4 18 0 31,-7 8 72-31,-2 6 0 0,-1 0 80 0,-3 1-80 0,3-10 24 16,-5-7-24-16,0-5 8 16,0-9 0-16,0-6 48 0,0 0 208 31,0 0 24-31,0-11-288 31,0-6-48-31,5-8-560 0,1-1-41 16,5 2-215-16,2 3 96 15,-1 4 72-15,-1 5 264 16,-1 8 200-16,-6 4-64 0,0 0 96 15,-3 18 200-15,3 8 104 16,-1 6 296-16,0-2-96 0,2-2-240 16,3-5-64-16,3-10 0 15,4-7-8 1,-6-6 8-16,3 0 64 15,-1-4 320-15,-1-13 200 0,-2-7-168 16,-8-5-120-16,0 1 8 16,0 0-136-16,-7 4-168 0,-9 2-24 15,-2 6-624 1,1 4-720-16,9 2-833 15,3 2-439-15,5 0-2073 16,0 0 1896-16,11 0 945 0,7-2 368 16,-2 4 1504-16,-2 0 832 15,1 2 600-15,-7 1 296 0,3 3 433 16,-6 0-1-1,2 0-23 1,1 7-201-16,3 13-511 16,-4 4-57-16,1 4-720 0,-2 4-192 15,-3-2-256-15,1-2-96 0,-1-7-88 16,-3-8 40-16,0-5 48 15,0-4 432-15,0-4 681 16,0 0 63-16,0 0-384 0,0-14-488 31,0-8-232-31,0-4-168 16,0-6-8-16,8-2-408 0,18-12-424 15,-2 8-3177-15,2 8-6969 0</inkml:trace>
  <inkml:trace contextRef="#ctx0" brushRef="#br0" timeOffset="151378">23421 3585 10186 0,'0'0'4537'15,"0"0"-2577"-15,0 0 72 16,0 0-343-16,0 0-441 15,0 0-592 1,-37 49-432-16,24-1-112 0,-2 9 248 0,4 6 153 16,6-5-217-16,5-4-176 0,0-7-112 31,0-9 8-31,11-8-16 15,9-6-96-15,4-8-48 16,10-9-425-16,5-7-647 16,25-13-680-16,-7-15-2945 0,-4-4-7682 0</inkml:trace>
  <inkml:trace contextRef="#ctx0" brushRef="#br0" timeOffset="152053">23561 3762 11122 0,'0'0'2688'16,"0"0"-1719"-16,0 0 287 0,0 0 176 31,0 0 25-31,5 114-601 16,-2-76-272-16,-3-4-40 15,0-6 32-15,0-5-184 0,0-10-120 16,0-4-120-16,0-7 8 31,0-2 88-31,0 0 128 0,2 0 73 0,0-7-89 16,1-12-192-16,3-11-168 15,4-13-184-15,0-3-88 16,3 0-129-16,3 8-15 0,-5 10 168 16,-3 12 80-16,3 12-24 15,1 4-24-15,-6 2 176 16,6 18 40-1,-3 6 80-15,-1 4 64 0,-1 2 24 16,1-4-72-16,-5-2-88 16,5-7-8-16,0-6-296 0,2-7-864 15,0-6-872-15,9-4-841 16,-4-16-1608-1,-1 0-680-15</inkml:trace>
  <inkml:trace contextRef="#ctx0" brushRef="#br0" timeOffset="152223">23841 3878 72 0,'0'0'2640'0,"0"0"169"0,0 0-417 15,0 0 49-15,0 0-233 16,0 0-848-16,0 0-655 0,0 0-481 31,26 40 56-31,-22-40 496 16,1 0 256-16,2-4-8 15,-2-6-280-15,-2-2-159 0,0 2-209 16,-3 2-160-16,0-2-128 31,0 2 72-31,-10 2-160 0,-9 0-576 16,3 4-1641-16,5 0-3896 0</inkml:trace>
  <inkml:trace contextRef="#ctx0" brushRef="#br0" timeOffset="152608">24123 3650 4905 0,'0'0'5737'16,"0"0"-3049"-16,0 0 137 15,0 0-32-15,0 0-1425 32,-58 32-552-32,40-5-16 0,6 8-176 15,2-1-192 1,7 0-256-16,3-4-176 0,0-3 0 0,1-8-56 15,15-1-232-15,4-8-344 16,-1-6-552-16,7-4-1345 16,-5-2-2568-16,-3-12-3152 0</inkml:trace>
  <inkml:trace contextRef="#ctx0" brushRef="#br0" timeOffset="153207">24175 3771 7537 0,'0'0'5897'0,"0"0"-3816"15,0 0-1073-15,0 0 32 16,0 0-448-16,0 0-320 0,0 0-264 16,-11 107 64-16,20-97-72 15,-1-4 0 16,1-6-8-31,0 0-40 16,-1 0 48 0,2-10 56-16,-4-5-40 0,-2-4 40 0,-4-1 24 15,0 2 41-15,0 0-73 0,0 2-48 16,-10 0-761-16,4 2-1071 15,2 5-3161-15,4 2-1528 16</inkml:trace>
  <inkml:trace contextRef="#ctx0" brushRef="#br0" timeOffset="153776">24175 3771 2800 0,'84'-43'2057'0,"-81"45"343"31,0 5-752-31,2 6 793 0,-3 1-801 16,3 6-63-16,-5 2-241 15,0 0-560-15,0-4-376 0,0-4-272 16,0-4-112-16,0-6-16 31,0-4 8-31,0 0 176 16,0-4-80-16,3-16-104 0,0-4-96 15,2-4 16-15,2-1-88 0,2 4 112 16,-2 3 8-16,1 7 40 0,-5 8-120 31,2 7-64-31,-2 0 192 0,2 0 120 16,1 12 248-1,-6 4 32-15,4 0 56 0,-3-2-208 16,2-3-184-16,-1-2-56 15,0-5-8-15,3-4-192 0,1 0-568 0,2 0 64 16,7 0-136 0,-2-8 0-1,4 0 120-15,1 2 159 16,0 2 225-16,0 0 224 0,-6 2 96 15,3 0-8-15,-7 0 8 16,3-5 0-16,-7 2 8 0,-1-5 8 16,2-2 80-16,-5-2-88 31,0 0-96-31,0 1-152 0,0 6 16 15,-8 1 160-15,-2 6 72 16,2 0 560-16,0 0 361 0,-4 15-313 16,9 6 344-16,-2-1 88 15,5 0-328-15,0 0-416 31,0-5-136-31,5 0-152 0,3-5-8 16,7-2-128-16,3-8-968 16,-5 0-1809-16,-2 0-5320 0</inkml:trace>
  <inkml:trace contextRef="#ctx0" brushRef="#br0" timeOffset="153967">24567 3668 8545 0,'0'0'4793'16,"0"0"-4313"-1,0 0-23-15,0 0 103 16,0 0-312-16,0 0-152 16,0 0-56-1,102-12-40-15,-86 8-744 0,-4-3-777 0,-11-3-863 16,-1 5-785-16,0-3-1560 0</inkml:trace>
  <inkml:trace contextRef="#ctx0" brushRef="#br0" timeOffset="154242">24567 3668 2680 0,'73'-78'5849'15,"-73"78"-3248"-15,-5 0-297 16,4 0-455-16,1 0-697 15,-2 15-552-15,2 10 456 0,-3 1-504 32,3 4-255-32,0-2-177 15,0-6-72-15,0-6-48 0,0-8-288 16,5-6-841-16,6-2-855 15,4 0-57-15,4-6-55 16,-5-4 592-16,-1 3 759 0,-3 5 425 16,-2 2 320-16,-5 0 745 15,-3 0 423 1,0 0 248-16,0 4-24 0,0 1-135 15,0-1-841-15,0-4-416 16,0 0-416-16,2 0-1809 16,1-6-2000-16,0-8-488 0</inkml:trace>
  <inkml:trace contextRef="#ctx0" brushRef="#br0" timeOffset="154738">24750 3630 1776 0,'0'0'6249'16,"0"0"-4200"-16,0 0-425 16,0 0-896-1,0 0-400-15,0 0 96 0,0 0-144 0,0 0-200 31,39 86-72-31,-30-72 0 16,4-5-8-16,-1-2 0 0,-1-5 0 16,0-2-8-16,1 0-96 15,-6 0 8-15,0-11 96 0,-2 0 48 31,-4-1-40-31,0 0-8 16,0 0-336-16,-8 4-528 0,1-1 240 16,4 2 64-16,3 3-32 15,0 0-104-15,0 2 191 31,0 0 129-31,2 2 288 16,6 0 88-16,0 0 152 0,0 8 457 16,-2 5 143-16,1 8 96 0,-2-1 128 15,1 1-360-15,0 0-288 0,-2-5-224 16,-3-4-96-16,6-4-8 15,-7-6 0-15,3-2 0 0,0 0 0 16,2-8 80 0,3-9 56-1,0 2-32-15,-1 0-96 0,1 6 48 16,-3 3 72-16,1 4 64 15,2 2 169-15,-1 0-81 0,-1 0-32 16,1 4 8-16,1 5-200 0,3 8-56 31,-1-3-920-15,-4-4-3401-16</inkml:trace>
  <inkml:trace contextRef="#ctx0" brushRef="#br0" timeOffset="154995">25141 3423 5313 0,'0'0'2216'0,"-4073"0"-1208"15,8146 0 569-15,-4073 0 495 31,0 0-776-31,0 0-407 0,79 130 199 16,-71-93-208 0,-3 3-280-16,-5 3-56 0,0 4-280 15,0 2-128 1,-16 2-136-16,-26 28-520 0,5-13-3777 15,-5-6-7689-15</inkml:trace>
  <inkml:trace contextRef="#ctx0" brushRef="#br0" timeOffset="157996">21554 4844 440 0,'0'0'9954'0,"0"0"-7786"16,0 0-1048-16,0 0 769 16,0 0-225-1,0 2-520 1,0-2-503-16,0 0-545 0,5 0 24 15,6 0-120-15,2 0 240 0,5 0 80 16,4 0-96 0,3 0-136-16,4 2 32 15,5 0-16-15,4 1-16 16,0-1-80-16,-1 0 168 15,-2 0-168-15,-2 0 88 0,-9 0-48 16,-6-2-48-16,-7 2 40 0,-5-2-40 16,-4 0 0-1,-2 0 88-15,0 0 176 0,0 0 120 16,0 0-32-16,0 0-168 0,0 0-184 31,0-2-632-31,0-6-1064 16,0 3-3569-16,0-1-5786 0</inkml:trace>
  <inkml:trace contextRef="#ctx0" brushRef="#br0" timeOffset="158328">21922 4722 7313 0,'0'0'4665'0,"0"0"-3201"16,0 0-703-16,0 0-1 0,0 0 240 15,0 0-64-15,42 26-536 0,-19-13-176 16,1-1-80 0,-1-1 16-16,-4 2-88 15,2-2-8-15,-6 2 16 16,-6-3 40-16,-2 1 112 15,-7 4 305-15,0-1-65 0,-2 6-16 16,-19 4-112-16,-2 0-344 16,-7 4-120-16,1-8-1545 0,11-12-3520 31</inkml:trace>
  <inkml:trace contextRef="#ctx0" brushRef="#br0" timeOffset="158972">22399 4622 4048 0,'0'0'7434'15,"0"0"-5338"-15,0 0-951 0,0 0 191 16,0 0-264-1,0 0-416-15,-12 124-312 16,11-79-200-16,-4-3-48 0,0-4-48 16,-1-4-48-1,-3-6-96-15,1-8-240 0,-1-6 0 16,1-10 240-16,4-4 96 0,4 0 80 31,0-12 112-31,0-6-96 0,0-2-48 16,12-2 8-16,5 1-56 15,6 2-8-15,1 1 0 16,2 0-56-16,-2 3 56 0,-1 2 8 15,-2 0-120-15,-5 2-160 32,-3 1-344-32,-3 1-176 0,-7-2 48 15,-1-1 168-15,-2-7 232 16,0-1 48-16,0-6 191 15,0-1 113 1,-2 0 265-16,-1 5 543 0,-5 4 136 0,4 8 272 16,-2 4 184-16,4 4-479 0,1 2-113 15,1 0-360 1,0 18-424-16,0 17-8 15,0 10-16-15,0 10 104 16,0 3-32-16,0 0-72 16,0-4-88-16,1-8-624 15,19-6-1513 1,-9-14-3192-16,5-12-4105 0</inkml:trace>
  <inkml:trace contextRef="#ctx0" brushRef="#br0" timeOffset="159324">22675 4842 8225 0,'0'0'1913'0,"0"0"-1009"0,0 0 640 16,0 0-768-16,0 0-176 16,53-21-143-16,-42 10-177 0,2 0-80 15,-3-2-64-15,-2 2 88 16,-6-1-32-1,-2 1 88-15,0 1 120 16,0-1-8-16,-2 2-96 16,-9 1-104-16,-4 2 160 15,2 6 240-15,-1 0-72 0,-4 0-95 16,0 18-345-16,0 6 112 15,6 4 32-15,0 2 48 0,7 3-40 32,5-5-136-32,0-4-32 15,4-4-64-15,10-4 8 0,4-6-8 16,3-7 48-16,2-3-48 0,2 0-128 15,3-17-368 1,7-25-1145-16,-6 5-2568 0,-6-1-3768 0</inkml:trace>
  <inkml:trace contextRef="#ctx0" brushRef="#br0" timeOffset="159530">22919 4456 10322 0,'0'0'4041'0,"0"0"-1897"0,0 0-48 31,0 0-879-31,0 0-841 0,0 0-264 16,-23 104 64-16,20-52-48 15,3 7-40-15,0 3-16 0,0-2-64 16,0-7 0-16,0-4-8 31,8-7-696-31,6-12-1801 0,-4-16-5672 0</inkml:trace>
  <inkml:trace contextRef="#ctx0" brushRef="#br0" timeOffset="159826">23022 4701 10562 0,'0'0'4169'16,"0"0"-2881"-16,0 0 168 16,0 0-584-16,0 0-664 15,0 0 193-15,0 0 95 0,-2 136-232 16,7-84-144-16,-3 1-72 15,3 4-48 1,-4-5 16-16,4-3-16 16,-5-7 0-16,0-8-112 0,2-8-160 15,-2-11-464-15,3-8-681 16,-1-7-1319-1,2-13-1513-15,-4-8-2345 0</inkml:trace>
  <inkml:trace contextRef="#ctx0" brushRef="#br0" timeOffset="160127">23012 4682 4256 0,'0'0'4953'16,"0"0"-4400"-16,0 0 15 15,0 0 664-15,0 0-304 0,0 0-168 16,125 14-96-16,-106-3-127 16,-3-2-177-16,-5 4 136 15,-2-3 216 1,-5 3-88-16,-4 2 96 0,0 4-16 15,0 2-72-15,-17 3-311 16,-3 0-153-16,-6-1-168 0,5-2-609 16,0-5-1055-16,7-8-2625 15,6-6-784-15</inkml:trace>
  <inkml:trace contextRef="#ctx0" brushRef="#br0" timeOffset="161748">23508 4528 5553 0,'0'0'2936'32,"0"0"-967"-32,0 0 87 0,0 0 465 15,0 0-673-15,0 0-496 0,0 0-215 16,0 0-425-16,-5-17-296 15,5 24-224-15,0 15-192 16,0 8 200 0,0 8 48-16,0 2-128 15,0-4-72-15,0-4-40 0,5-7 8 16,-5-10-16-16,0-4 0 15,3-5-8-15,-3-4 8 16,2-2-96-16,-2 0-816 16,0 0-2193-16,0 0-6345 15</inkml:trace>
  <inkml:trace contextRef="#ctx0" brushRef="#br0" timeOffset="161978">23532 4908 8057 0,'0'0'4601'0,"0"0"-3777"15,0 0 1041-15,0 0 767 31,0 0-839-31,0 0-809 0,0 0-456 16,0 2-360-16,0-2-168 16,8 0-680-16,5-3-2169 15,-1-5-4600-15</inkml:trace>
  <inkml:trace contextRef="#ctx0" brushRef="#br0" timeOffset="162391">23836 4532 7681 0,'0'0'2617'0,"0"0"-481"0,0 0 417 16,0 0-201-1,0 0-895-15,0 122-521 0,0-100-488 16,0 1-328-16,0-2-104 0,0 1-16 16,0 12-832-16,0-5-1857 15,0-5-5977 1</inkml:trace>
  <inkml:trace contextRef="#ctx0" brushRef="#br0" timeOffset="162557">23818 4901 3064 0,'0'0'8434'0,"0"0"-6666"0,0 0-487 16,0 0 431-16,0 0-712 16,0 0-784-16,0 6-216 15,8-6-184 1,7 0-1880-16,-4-6-4658 15</inkml:trace>
  <inkml:trace contextRef="#ctx0" brushRef="#br0" timeOffset="162822">24028 4509 4440 0,'0'0'4609'0,"0"0"-3808"32,0 0 1647-32,0 0-71 15,0 0-393-15,0 0-736 0,0 0-191 0,0 0-225 16,21 128-480-16,-18-101-216 15,-1 3-136-15,-2 9-160 16,0-9-2209 0,0-7-6961-16</inkml:trace>
  <inkml:trace contextRef="#ctx0" brushRef="#br0" timeOffset="162985">24043 4959 11466 0,'0'0'2392'15,"0"0"-1167"-15,0 0-393 0,0 0-224 16,0 0-256-16,0 0-352 0,4 2-808 16,-2-2-6034-16</inkml:trace>
  <inkml:trace contextRef="#ctx0" brushRef="#br0" timeOffset="165374">22597 5228 4721 0,'0'0'4897'0,"0"0"-3145"0,0 0-600 16,0 0 433-1,0 0 71-15,0 0-512 16,0 0-520-16,-11 19-208 0,8-6-152 15,-5 3-80-15,1 2-40 0,-1 2 24 16,-2 2-39-16,1 2 23 16,-1 2 32-1,-1 2-72-15,1 3-96 16,-1-3-8-16,-1-2 0 15,1-3 40-15,3 0 16 0,2-7-56 16,1-4 72 0,-2-3 16-1,4-5-48-15,3 1-40 0,0-3 0 16,0-2-8-16,0 0-176 15,0 0-1177-15,0-7-2719 0,0-2-4162 16</inkml:trace>
  <inkml:trace contextRef="#ctx0" brushRef="#br0" timeOffset="165841">22399 5448 7481 0,'0'0'4497'0,"0"0"-3185"0,0 0 65 16,0 0-145-16,0 0-760 15,0 0-368-15,0 57-104 16,0-29 8-16,0 0-8 0,0-3 0 15,0-2 0-15,0-7 0 16,1-2 0 0,2-7-8-16,-1 0 8 15,-2-5 8-15,3-2 72 31,-3 2 48-31,0-2-64 0,2 0-64 16,0 0 8-16,2 0-8 16,3 0 176-16,4 0 64 0,0 0 112 15,2-2 24-15,5-10-104 16,-3-4-80-16,4-2-192 15,2-11-488-15,-3 7-2264 0,-4 7-7010 0</inkml:trace>
  <inkml:trace contextRef="#ctx0" brushRef="#br0" timeOffset="168011">22005 5957 6585 0,'0'0'3193'0,"0"0"-225"15,0 0 849-15,0 0-2225 16,0 0-407-16,0 0-489 0,-57-15-360 15,36 17-216 1,0 16-120 0,3 5-8-1,5 2-56-15,4-1 48 16,7-7-32-16,2 0-80 0,0-7-32 15,5-2 32-15,13-2-64 0,1-2-64 16,5-4 40-16,2 0 64 16,0 0 104-16,-3 0 40 0,-4 0 0 15,-3 0-8-15,-5 0-40 16,-6 0-8-16,-2 0 64 0,-3 0 0 15,0 6 216-15,-8 8 456 16,-13 2-328 0,0 1-232-16,0-2-112 15,4-7-120 1,9-3-592-16,3-5-73 0,5-7-1079 0,0-18-2153 15,9-10 1553-15,8-3-377 16,4 2 577-16,3 4 1519 31,-6 8 745-31,-1 10 705 0,1 10 559 16,-5 4 448-16,5 4 25 15,-7 15-57-15,4 8-248 0,-2 1-215 16,1 0-337-16,1-2-216 16,-2-5-312-16,4-8-264 15,-1-3-72 1,-3-8 0-16,-1-2 32 0,-1 0 224 15,-5-4-16-15,-1-14 248 16,2-6-120-16,-7-2-176 0,0-4-144 16,0 2-64-16,0 3-464 15,0 6-448 1,0 6-16-1,0 6-512-15,0 5-401 0,0 2 737 0,0 0 736 16,8 0 368-16,0 5 192 16,3 6 360-1,-3 3 448-15,2-1 48 0,-2 6-439 0,0-1 7 31,0 2-240-31,-1 0 72 16,-3-3-296 0,0-2-80-16,1-5-64 15,-2-4-8 1,0-6-8-16,2 0-240 0,0 0-120 0,1-18 280 15,2-4 80-15,4-4 0 16,-3-1 0-16,4 8-144 0,-6 2 104 16,-1 10 0-16,-1 7-72 15,0 0 112-15,0 0 8 0,-4 13 328 16,-1 6 104-16,5-3-264 31,-5-4-88-31,0-2-80 16,2-5-8-16,1-2 8 0,0-3-64 15,2 0 56-15,1 0 0 16,-1-12 8-1,5-6-8-15,-2-2 0 0,0-1-544 16,0 2-849 0,0 2-559-16,-1 4 48 0,2 2-265 15,-2 5 753-15,-1 6 928 0,-1 0 496 16,0 0 568-16,-2 0 928 15,0 10 401-15,2 7-481 0,-3 1 0 0,3 1-552 16,0 2-303 0,1-6-377-1,1 0-136-15,1-5-48 16,3-6 0-16,2-4-224 0,1 0-209 15,-1-2-31-15,0-16-224 16,3-2-168-16,-8-6 16 0,1-1 168 16,-6-3 416-16,2 2 88 31,-2 5 168-16,0 2 16-15,-3 8 264 0,0 6 616 0,0 5 232 16,0 2 24-16,0 0-304 0,0 4-295 16,0 12-249-16,0 3-56 15,0 4 40-15,0 5 16 31,0 2-160-31,0 6-88 0,0 3 8 16,3 3 16-16,2 0-8 16,-2 0-64-16,2-2 8 0,0-2 72 15,-2-4-40-15,1-2-48 31,-4-8 64-31,0-1-56 0,0-8 48 16,0-4 16-16,0-3 24 0,-7-4-32 16,-6-4-48-16,-1 0 80 15,-1 0-48-15,-4-4-48 0,6-10 128 16,1-2 368-16,9-3 128 15,3 0-72 1,0-2-119-16,0-3 87 16,10 3-160-16,11-4-160 0,2 1-152 15,-1 4-48 1,12-3-640-16,-8 6-2113 0,-5 5-8177 0</inkml:trace>
  <inkml:trace contextRef="#ctx0" brushRef="#br0" timeOffset="168742">22983 5947 6953 0,'0'0'5561'0,"0"0"-4097"0,0 0-231 16,0 0 655-16,0 0-664 16,0 19-791-16,0-2-425 0,0 14-8 15,-3-7-2209-15,1-2-7265 0</inkml:trace>
  <inkml:trace contextRef="#ctx0" brushRef="#br0" timeOffset="169684">23237 5778 8425 0,'0'0'4849'0,"0"0"-3072"16,0 0-337-16,0 0 0 15,0 0-832-15,0 0-383 16,-3 53 95-16,3-25 48 0,0 0-96 15,0-3-264 1,0-7 184 0,0-6-64-16,0-5-40 0,0-5-16 0,0-2 32 15,0 0 112-15,0 0 152 16,0-2 64-16,0-15-200 15,0-11-224-15,8-6-8 0,6-3-128 32,1 5-40-32,-1 4 160 15,2 10-56-15,1 10-136 0,-3 8 24 16,-3 0 176-16,1 14 0 15,-1 8-56-15,0 5 56 0,-3-2 0 16,4-1-56-16,-3-7-1016 31,6-12-1745-15,-1-3-3480-16,-2-2-1161 0</inkml:trace>
  <inkml:trace contextRef="#ctx0" brushRef="#br0" timeOffset="169903">23466 5815 6065 0,'0'0'2536'0,"0"0"-503"15,0 0-417-15,0 0-392 0,0 0-672 0,0 0-167 16,0 0 103-16,81 78-40 16,-67-78 136-16,-2-12 48 0,-3-6-8 15,-5 1-232 1,-4-2 104-1,0 2-24-15,-2 2-31 16,-11 1-313 0,-3 6-128-16,1 2-553 0,4 6-727 0,3 0-2609 0,6 9-3040 15</inkml:trace>
  <inkml:trace contextRef="#ctx0" brushRef="#br0" timeOffset="170398">24078 5586 9482 0,'0'0'3968'16,"0"0"-1247"-16,0 0-569 0,0 0-423 16,0 0-1073-1,-118 49-224-15,96-13-96 47,9 0-80-47,1 0-136 16,12-1-112-16,0-7-8 0,4-7-144 15,12-2-656 1,3-10-840-16,5-9-2113 0,-3 0-1112 0,-6 0-2105 0</inkml:trace>
  <inkml:trace contextRef="#ctx0" brushRef="#br0" timeOffset="170579">24075 5759 2776 0,'0'0'2633'0,"0"0"-449"16,0 0-383-16,0 0-881 15,0 0-272-15,60 49-288 16,-49-45 184-16,0-4 280 0,-3 0-88 16,0 0 225-16,-4-9 431 15,-3-5-456-15,-1-2-336 0,0-2-360 16,0 0-240-16,-14 0-120 15,4 4-2144 1,-1 6-5306-16</inkml:trace>
  <inkml:trace contextRef="#ctx0" brushRef="#br0" timeOffset="171082">24075 5759 4977 0,'123'-86'1872'0,"-120"93"104"15,0 6-103-15,0 3-193 0,2 0-640 0,-2 0-343 16,-1-2-377-16,0-4-216 15,-2-4-104 1,3-4 0-16,-3-2 88 16,0 0 136-16,0-4 256 15,1-14-424-15,3-6-48 16,-3-2 0-16,6-4-8 0,-6 4 0 15,4 2-8-15,0 8 8 0,-3 4 416 47,1 7 72-47,-1 5-208 16,-1 0-184-16,2 0-96 15,2 13 152 1,-2 7 296-16,2 2-256 0,2 0-64 0,-4 0-120 16,-1-4-8-16,4-6 0 0,-6-4-32 15,5-6-168-15,1-2-224 16,-4 0-352-16,4 0-72 15,6-12 192-15,-1-6 320 0,0-2-25 0,1-2 233 16,1 0 80-16,-4 1 48 16,3 8 0-16,-6 2 281 15,-1 5 223-15,1 6-160 16,-1 0-136-1,2 0 544-15,-4 19-144 16,5 5-136-16,-2 1-264 0,1 4-208 16,6 1-536-16,-7-6-1952 15,4-8-3914-15</inkml:trace>
  <inkml:trace contextRef="#ctx0" brushRef="#br0" timeOffset="171382">24632 5655 1256 0,'0'0'4881'0,"0"0"-4113"31,0 0-40-31,0 0 144 16,0 0-176-16,0 0-231 0,0 0-257 15,0 0-64-15,0 0-64 16,3-110 0-16,-14 106 560 15,0 2 728-15,1 2-8 16,-1 0-151 0,-1 13-321-16,3 10-296 15,2 1 0-15,2 2-120 0,5-1-304 16,0 2-88-16,0-3-80 15,4-6-40-15,9-2-376 0,6-8-816 16,-3-2-1785-16,0-6-2584 0</inkml:trace>
  <inkml:trace contextRef="#ctx0" brushRef="#br0" timeOffset="171579">24632 5655 3632 0,'50'-16'4497'0,"-45"14"-3705"0,1 2 425 15,6-2 287-15,-1-2-248 0,2 2-752 16,5-2-264-16,1-3-144 16,0 3-24-16,1-3-16 15,-2-1-56 1,-5-3-416-16,1-2-1088 15,-6 1-976-15,-5 1-2041 0</inkml:trace>
  <inkml:trace contextRef="#ctx0" brushRef="#br0" timeOffset="171754">24800 5496 6977 0,'0'0'2585'16,"0"0"-1497"0,0 0 360-16,0 0 360 0,0 0-975 0,0 0-545 15,3 127-200-15,5-105-88 16,0-6-264-16,0-8-1225 0,4-8-935 15,-4 0-1625 1,2-12 1032-16</inkml:trace>
  <inkml:trace contextRef="#ctx0" brushRef="#br0" timeOffset="171854">24800 5496 3344 0,'92'115'2761'0,"-92"-108"-361"15,2 8-703-15,-2-2-401 16,0 2-704 0,3-5-416-16,-3-4-176 0,0-4-1368 15,0-2-5578-15</inkml:trace>
  <inkml:trace contextRef="#ctx0" brushRef="#br0" timeOffset="172408">24953 5505 5801 0,'0'0'2600'0,"0"0"-1984"31,0 0-328-31,0 0 33 16,0 0-153-16,0 0-80 0,65 111-88 15,-55-102-16-15,1-5 16 16,-1-4 40-16,-2 0 280 0,-2-4 112 15,1-10-120-15,-4-2-80 16,-3 1-80-16,0 2 168 16,0 0 0-16,-5 5-320 0,-6 5-128 31,-1 3-304-31,8 0-368 15,4 0-2097-15,0 0-256 0,0 0 865 0,4-4 712 16,8 0 1576-16,-1 0 168 16,-3 2 1400-1,0 2-296-15,0 0 673 0,2 0-305 16,-2 10 441-1,-5 7-345-15,1 4-144 16,0 1-520-16,-2 0-495 0,-2-2-321 16,3-2-128-16,0-8-120 0,-1-4-8 15,-2-4 0-15,2-2-48 16,-2 0 40-1,1-2 0-15,3-14 0 16,-1-6 0-16,2-3-72 16,6-1-48-16,0 1-240 0,4 1 135 15,-2 5 81-15,0 8 96 31,-5 3-72-31,1 8 24 16,-2 0 104-16,-1 0 360 0,-1 6 233 16,-3 9 135-16,1 6-120 0,-3 11-608 15,2-4-856-15,-2-6-5762 0</inkml:trace>
  <inkml:trace contextRef="#ctx0" brushRef="#br0" timeOffset="173564">21688 5741 4825 0,'0'0'8273'0,"0"0"-6848"16,0 0-569-16,0 0 184 16,-74 112-120-16,72-78-600 15,2 4-136-15,0 3-168 0,7 1-16 16,17-3 24-16,5 4-24 15,6-5 0 1,7-2-96-16,20 0-824 16,-7-10-1728-1,-5-7-6114-15</inkml:trace>
  <inkml:trace contextRef="#ctx0" brushRef="#br0" timeOffset="174703">25180 5345 6913 0,'0'0'5089'15,"0"0"-3097"1,0 0 353-1,0 0-345-15,0 0-679 0,0 0-681 16,0 0-328 0,0 0-280-16,0-5-32 0,0 5-144 0,4 0-40 0,9 8 128 15,5 2 56-15,0 4 0 31,1 4 120-31,-1 3-16 16,1 2-24-16,-4 5-16 0,-2 2 16 16,-2 4 40-1,-11 5 56-15,0 3-40 0,0 6-136 0,-31 22-488 16,-6-10-2065-16,-1-10-7513 15</inkml:trace>
  <inkml:trace contextRef="#ctx0" brushRef="#br0" timeOffset="198840">22552 4247 6345 0,'0'0'2704'0,"0"2"-1663"31,0-2-249-31,0 0 504 16,0 2-208 0,0-2-392-16,0 0-295 0,0 0-17 0,0 0 112 15,0 0-184-15,0 0-160 0,0 0-56 31,8 0-88-31,3 0 72 16,4 0 312-16,4 0 72 0,9 0-88 16,2-4-128-1,12-5-72-15,4-6-56 0,5 1-40 0,3-4-32 16,1 2 48-16,-1 2-88 15,-5 4 8 1,-9 4-8-16,-7 4 88 0,-9 2-48 16,-8 0 0-1,-5 0-40-15,-4 0 8 0,-7 0 88 0,0 0 184 31,0 0 289-31,0 0-81 0,0 0-192 0,0 0-120 0,0 0-184 32,-8-6-2521-32,-4-2-7089 15</inkml:trace>
  <inkml:trace contextRef="#ctx0" brushRef="#br0" timeOffset="199604">22675 4287 3816 0,'0'0'2001'0,"0"0"-289"16,0 0 441-16,0 0-113 0,-8 0-632 15,8 0-536-15,0 0-463 16,0 0-257 0,0 0-128-16,0 0 24 0,0 0-48 15,1 0 16-15,6 2 0 0,-1 0-8 16,1 0 8-16,-1 0-16 0,-3 1 8 15,2-1-8-15,0 0 0 32,-2-2 8-32,4 0-8 15,-7 2 0-15,3-2 0 0,2 0 0 16,-2 0 72-16,2 0 152 16,5 0 24-16,-2 0 8 0,5 0 40 15,4 0-56-15,6-2-56 16,4-2-112-1,4-3 0-15,0-1 24 32,1 2 24-32,0-1-112 0,-6 0 16 0,-5 1-24 0,-3 2 16 15,-2 2-8-15,-9 2-8 16,-1 0 64-1,-1 0-64-15,-3 0 0 0,1 0 64 16,-3 0-56-16,0 0 0 16,0 0 96-16,1 0-104 0,3-2-584 15,-1 0-1937-15,-3 2-8641 16</inkml:trace>
  <inkml:trace contextRef="#ctx0" brushRef="#br0" timeOffset="201032">22663 5102 3304 0,'0'0'5905'0,"0"0"-3776"15,0 0-697 1,0 0 217-16,0 0 271 16,0 0-544-16,0 0-367 0,0 0-457 15,0 0-304-15,0 2-248 16,23 2-40-16,8-1 40 15,4 3 104 1,4 2-96-16,-2-1-8 16,-1-1 8-16,1-1 8 15,-6 1-16-15,-2-2-8 0,-7 3 8 16,-2-5 8-16,-7 2 0 31,-4-2-8-31,-2-2 8 31,-6 2-56-31,-1-2-48 0,0 0-689 0,0 4-239 16,-13 1-1576-16,-4 3-6434 15</inkml:trace>
  <inkml:trace contextRef="#ctx0" brushRef="#br0" timeOffset="201486">22675 5185 5433 0,'0'0'3945'0,"0"0"-2985"15,0 0-104-15,0 0 672 16,0 0-560-16,0 0-640 0,3 0-239 31,10 0 167-31,6 0 112 16,4 7 112-16,3 1 152 15,1 2-128-15,2-3-56 0,-1 2 0 0,-2-1 88 16,-5-2-200-1,-4 1-136-15,-5-2 16 0,-4-1-88 16,-3-4-31 0,-2 2-49-16,-3-2 40 15,0 0-88-15,0 0-497 16,0 0-3920-16</inkml:trace>
  <inkml:trace contextRef="#ctx0" brushRef="#br0" timeOffset="209929">12711 17008 40 0,'0'0'4096'0,"0"0"-3327"0,-4 9 343 16,1-7 480-16,-2-2-216 16,5 2-111-16,0-2-113 0,0 0-352 31,0 0-240-31,0 0-168 15,0 0-40-15,0 0-40 16,0 0 113-16,0 0-49 0,0 0-96 16,0 0-128-16,0 0-144 15,5 0 64-15,6 0 152 0,2 0 24 16,5 0 128 15,5 0 96-31,7 0-72 0,1 0 40 0,5-2 160 16,1 2-160-16,5 0 25 0,-7 0-209 15,6-2-64 1,-3 2 48-1,0-3-112-15,-3-1-56 0,4-2-16 0,0-1 104 16,1 1 48 0,5-3-40-16,-1-1-32 0,3 3-72 15,1-1 96-15,-3-3 80 0,2 2 32 16,-3-1-120-16,-7-1-16 15,-6 1-24 1,-4 5-48-16,-4-1-56 16,-4 1 32-1,0 1-32-15,2 2 40 0,-1 2-32 0,-6-2-8 16,4 2 56-16,0 0-64 15,0 0 48-15,-1 0-40 0,3 0-8 32,-3 0 8-32,1 0-8 15,-2 0 0-15,-3 0 8 16,-1 0 0-1,-3 0 8-15,-1 0-16 0,-3 0 0 0,3 0 8 16,4 0 64-16,5 0 56 0,3 0-32 31,-1 0 8-31,4 0-40 0,1 2-8 16,-1 2-40-16,-2-2 32 15,0 1-40-15,-4-3 0 16,-2 2 8-16,-1-2-16 0,-2 2 8 16,1 0-8-16,0 0 40 15,3 0-32 1,1 1-8-16,3-1 0 15,4 0 0-15,2 2 0 0,0-2 8 16,1-2 0-16,-4 2-8 16,-1-2-64-16,-1 0 64 0,0 2 8 15,0 0-8 1,2 1 48-16,0-1-48 15,2 0 8-15,-2 0-8 16,1 0 8-16,2 0-8 16,-2 0 0-16,1-1-8 0,-1 1-48 15,-2-2 56-15,1 2 0 0,-4-2 48 31,-2 0-48-31,0 0 16 16,-1 0-8-16,-3 0-8 16,2 0 0-16,1 0 0 0,0 0 8 15,2 0-8-15,0 0 8 31,1 0-8-31,-1 0 0 0,0 0-8 16,3 0 16-16,-4 0 32 16,4 0-32-16,-4 0 0 15,4 0-8-15,-2 0 8 0,2 0 0 0,0 2-8 16,2 0 0-16,1 2 8 15,-2-2 0-15,3 3-8 16,0-3 0 0,0 0 8-16,-1 0-8 15,0 0 0-15,-1 0 0 0,1 0 8 16,2 0-8-16,-4-1 0 15,6 1 0-15,-2-2 0 0,1 0 0 16,-3 0 8 0,1 0-8-1,-1 0 0-15,-2 0 0 0,-1 0 0 16,-3 0 0-16,0 0 0 15,-2 0 8-15,-3 0-8 0,0 0 0 16,-2 0 0-16,1 0 0 31,-4 0 0-31,1 0 0 16,-2 0-8-16,-6 0 0 0,3 0 8 15,-4 0 8-15,0 0 88 0,0 0 328 16,0 0 9-16,0 0-73 16,0 0-80-16,0 0-128 31,0 0-128-31,-15 0-24 0,-4 0-792 15,-10 0-4370 1</inkml:trace>
  <inkml:trace contextRef="#ctx0" brushRef="#br0" timeOffset="216445">21467 4775 6785 0,'0'0'3953'0,"0"1"-2841"0,0-1 80 16,0 0 713-16,0 0 15 15,0 2-424-15,0-2-663 0,0 2-289 31,0 2-208-15,0 3-96-16,0 5 8 0,0 6 136 0,0 2 8 16,-3 2-96-16,-2 2-32 15,0-1-216-15,-2 4 8 31,-4 1 16-31,-5 2-24 0,1 0 24 16,-2-2-64-16,-4 2 8 16,0-3 64-16,-4 1-24 0,-5-2 80 15,-1-3 80-15,-4 1-48 0,-6-1 56 16,-2-1-48-1,-4-2-112 1,-3-2-16-16,1-2 9 0,1-4-49 16,1 0 0-16,2-1 0 15,3-4 0 1,1 1 40-16,4-2-40 0,-3-4 0 0,1 0 0 15,-3-2 0-15,-6 0 48 16,-4-4-48-16,-5-8 0 16,-2-2 48-16,-1-2-48 15,0-2-8-15,4 0 0 16,7-2 0-1,2 1-8-15,9 0 0 0,2-1-80 0,7-5 8 16,3 0 32-16,2-8 48 16,1-3-81-1,6-4 73-15,-1-5 0 16,2-4 0-16,4-5-88 15,4-7 24-15,5-5 64 0,3-9-8 32,0-6-48-32,19-1 48 0,12 0-56 0,11 3-24 0,2 11 88 31,3 10-40-31,3 6 40 15,-4 10-56-15,-2 2 64 16,0 6 0-16,-6 2 0 0,1 2 0 16,-2 2 0-16,4 0-8 15,-1-2-80-15,2 3 88 0,5 1-8 16,5 6 16-1,2 4-16-15,5 8-72 16,-3 5 72-16,-1 3 0 16,-3 0-8-16,-10 3 8 0,-4 9-48 15,-4 0 56-15,-1 2 40 16,-3 0-32-16,3 0-8 15,-4 2 0-15,-3 1-8 16,1-2 8-16,-3 5 0 16,0 1 0-16,-1 0 8 15,1 3-8-15,1 1 0 0,-1 1 8 16,-2-2 0-16,-2-2 8 15,-6 0-16 1,2-4 8-16,-3-2-48 16,-1 2 88-16,-1-2-48 15,-3 2 16-15,2 0-8 0,-2 2-8 16,-3 1 64-16,1 0-56 31,-1-1-8-31,1 1 112 16,-1-2-112-16,2 2 64 0,-6-3-64 15,6-1 0-15,-7 0 0 16,5-3 0-16,-2 0 32 0,0-2-24 15,-3-2-8-15,0 2 8 16,3-2 64-16,-3-2-72 0,0 2 8 31,0-2 40-31,0 0-48 0,0 0 0 16,2 0 0-16,-2 0 0 15,0-2-8-15,0 0 8 0,0 3 0 16,0-2 80-16,0 3-80 16,0 3 0-16,0 0 0 15,0 1 56 1,0 2-56-1,-2 0 0-15,-1-4 0 16,0-2 8-16,0-2-8 16,1-3 8-16,2-3 8 0,0 0 56 15,0-2-16-15,0 0 9 16,0 0 7-16,0 0 48 0,0 0 80 31,-3 0-88-31,3 0-32 16,-8 0-80-16,-13-2-320 0,1-5-985 15,-4-1-4256-15</inkml:trace>
  <inkml:trace contextRef="#ctx0" brushRef="#br0" timeOffset="240146">18511 4472 9738 0,'0'0'4625'0,"0"0"-2225"16,-29-12-536-16,18 10-31 16,1 2-305-16,-1 0-608 0,-3 0-287 15,-1 12-313-15,2 14-296 16,-3 12-24-1,1 12 0-15,4 10 16 0,1 4-16 0,9 3 8 16,-4-3 0-16,5-6-8 31,0-8-8-31,5-8-88 0,6-10-192 16,5-10-113-16,-1-8 25 15,3-10-24-15,3-4 24 16,-2 0 120-16,4-19 256 0,-1-12 0 16,-7-3 136-16,-4-2 8 31,-11 3-48-16,0 5 352-15,-8 9 80 0,-18 2-111 16,-5 8-209-16,-6 3-112 16,3 6-96-16,5 0-601 0,11 0-855 15,12 0-504-15,6-4-1129 16,18-18-2120-16,9-1 2576 0,2-1-1343 15</inkml:trace>
  <inkml:trace contextRef="#ctx0" brushRef="#br0" timeOffset="240394">18511 4716 512 0,'0'0'2376'16,"0"0"-279"-16,0 0 23 15,0 0-472-15,0 0-439 16,73 113 111-1,-60-85-376-15,5-2-120 0,-4-6-160 16,6-6-151-16,-4-4-337 16,2-6 24-16,-2-4 8 15,-2 0 320-15,-1 0 88 0,-1-18 400 16,-6-4 56-1,-3-6-15 1,-3 0-225-16,0 0-288 0,-5 5 56 16,-11 8-264-16,2 7-104 31,-4 8-232-31,-3 2-680 15,5 19-1625-15,1 2-3464 0</inkml:trace>
  <inkml:trace contextRef="#ctx0" brushRef="#br0" timeOffset="240733">19001 4482 8481 0,'0'0'4417'16,"0"0"-2416"0,0 0 375-16,0 0-375 15,0 0-665-15,0 0-840 0,0 0-472 16,0 0 24-1,-34 104-48-15,42-40 88 0,2 6-80 16,1 5 56-16,-1-5-56 0,1-6 48 16,-3-8-56-16,-2-14-8 31,3-8 0-31,-6-12 0 0,2-7-144 15,-5-7 56 1,0-4-48-16,0-4 88 0,0 0-160 16,-8-27-1688-16,-9-3-2145 0,1-4-2193 0</inkml:trace>
  <inkml:trace contextRef="#ctx0" brushRef="#br0" timeOffset="241171">18918 4560 6513 0,'0'0'3257'0,"0"0"-657"16,0 0 297-16,0 0-409 15,0 0-959 1,0 0-761-16,0 0-336 0,-17-22-136 16,15 48-184-16,0 8 216 0,-2 7-64 31,-3 2-112-31,-1-1-104 0,0-3 0 0,-2-9-48 0,5-9-8 31,-3-6-152-31,7-11-88 16,-1-4-64-16,2 0 136 0,0-21-488 15,0-11-512-15,0-11 271 16,3-8 137-1,10-1 256-15,5 4 264 0,-2 6 248 0,0 9 8 32,-6 12 272-32,0 6 304 0,-5 8 0 15,-4 5-120-15,2 2 81 16,1 0-281-16,4 0-208 15,5 0 112-15,6 6 368 0,5 4-88 32,0 2-144-32,2 0 112 15,-5 2-48-15,2 2-8 0,-5 2-168 16,-2 6-192-16,-3 20-360 15,-7-4-2208-15,-1-1-11499 0</inkml:trace>
  <inkml:trace contextRef="#ctx0" brushRef="#br0" timeOffset="257214">19377 4744 12826 0,'3'0'4177'16,"5"6"-3849"-16,2 5 520 15,5 3 329-15,1-1-289 0,3 0-192 31,-1-2-376-31,3-2-128 0,-3-1-80 16,1-4-48-16,0 0-64 0,-4-4-152 16,4 0-864-16,-3-10-1433 15,-4-7-4008-15</inkml:trace>
  <inkml:trace contextRef="#ctx0" brushRef="#br0" timeOffset="257356">19606 4648 2560 0,'0'0'9338'16,"0"0"-6793"-16,0 0-769 0,0 0-312 15,0 0-512 1,-97 115-687-16,59-39-265 16,7-8-2785-1,-3-4-9466-15</inkml:trace>
  <inkml:trace contextRef="#ctx0" brushRef="#br0" timeOffset="263261">15590 4307 2800 0,'0'0'6954'0,"0"0"-4658"15,0 0-1240-15,0 0 313 16,0 0 287-16,0 0-376 15,0 0-280 1,0 0-263-16,0 14-329 16,-11 6-224-16,-7 9-16 0,-6 5-16 15,-5 1-152-15,-10 1 48 16,-3-2 48-16,-11-2 0 15,-6-5-40-15,-7-7-48 32,-5-8 104-32,-5-7-104 0,-4-5 8 0,-1-5-16 0,2-19-8 0,-2-12 0 31,3-6 16-31,3-11 80 15,5-7-80-15,-1-8-8 0,8-8-64 16,-5-18 16-16,-1-26-40 31,12 7 80-31,22 9 0 0,17-4 8 16,21-7-72-16,57-35 72 0,35-13-48 15,30 25 32-15,15 42-88 16,-6 50 96-16,0 32-120 0,3 18 8 16,-3 44-24-16,-22 12 24 15,6 37 0-15,-18 13 112 16,-13 4 8-16,-6-2 0 0,-33-34 0 0,-14-17 56 31,-10-9-56-31,-4 6 104 16,-1 5 64-16,-9 6 144 0,-10-6-40 15,0-3 120-15,-18-4 24 31,-11-6-176-15,-6-6 200-16,-1-8-296 0,-1-8-144 0,-10 1-368 31,8-12-968-31,9-6-3449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09T03:38:43.7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7034 5426 10298 0,'0'2'4873'0,"-5"-2"-3393"0,5 0-600 31,0 0 441-31,0 0-425 16,0 0-616-16,5-2-280 0,8-12 0 0,10-6 136 15,2-6 96-15,-2 0-56 16,0 2-120-16,-4 2 16 15,-8 4 16-15,-1 6-80 0,-5 4 72 16,-5 4 32 0,0 1 96-1,0 3 264-15,0 0 24 0,0 0 0 0,0 0-96 31,0 7-55-31,0 13-209 16,-11 14-136-16,-1 8-8 16,-1 8-72-16,2 2 7 0,1-1-87 15,2-6-40-15,-1-2-24 16,1-9-56-1,1-6 152-15,-3-4 40 0,2-6 8 0,-6-4 80 16,2-4 48-16,-2-2-40 0,3-4 0 16,6-2 112-16,-2 0 176 31,7-2-80-31,0 0-168 0,0 0-48 15,0 0-176-15,8 0 136 16,10-2 40-16,5-4 192 16,-5-2 8-16,3 2 8 0,-2-2-55 15,2 2-65-15,-3 2-80 31,1 0 104-31,-1 0-112 0,0 2 0 16,-2 0 0-16,-3 0 0 16,-4 2 0-16,-1 0 0 15,-8 0 0-15,2 0 48 0,-2 0-40 0,0 0 56 16,0 0 32-1,0 0 24 1,0 0 0-16,0 0 24 0,0-3-64 16,0 3-32-16,0 0-48 15,0 0-48-15,0 0 32 0,0 0-48 16,0 0 64-16,0 0-8 15,0 0 8 1,0 0 64-16,0 0-56 16,-2 0 56-16,-9 0-64 0,-8 3-8 15,-9 5-216-15,-7 6 16 16,-9 0-80-1,-6-2 72-15,-3 0 160 0,-2-6 40 0,-3-6 16 32,6 0-57-32,-4-8 57 0,9-16 49 31,5-6 55-31,1-11 16 15,17-6-24-15,5-7-96 16,16-9 0 0,3-3-48-16,22-4 48 0,20 0 0 0,15 4 64 15,7 7-64-15,11 12-112 0,-3 13 16 16,4 11 88-16,-3 14-88 15,-1 9-137-15,-4 2 25 16,-6 21-192-16,-9 16 128 0,-11 6 0 16,-13 10 128-16,-11 7 72 15,-13 2 8 1,-5 2 56-16,-10 0 8 0,-19-4 0 15,-7-4 160-15,-6-5 104 16,-3-9 88-16,-2-6-24 16,2-10-56-16,-5-8 49 0,5-3-153 15,0-10-48 1,7-3-120-16,14-4-24 15,21-4-689-15,3-16-1071 0,0-4-4473 16</inkml:trace>
  <inkml:trace contextRef="#ctx0" brushRef="#br0" timeOffset="1107">18408 5091 9874 0,'0'0'4329'0,"0"0"-2657"0,0 0 56 0,0 0-279 16,-52-132-313-16,52 94-768 16,18-5-256-16,19 0-112 15,13-1-8 1,12 1-40-16,10 7 48 15,12 6-16-15,2 12-56 0,1 14-32 32,-3 4 96-32,-8 18 0 15,-6 20 0-15,-9 13 8 16,-9 9 0-16,-12 6 0 0,-9 4 0 15,-14 0 136-15,-9-1 72 16,-8-3 136-16,0-4-176 0,-19-6 96 16,-12-4-64-1,-9-8 120-15,-8-4-72 0,-9-6-40 16,-4-6-8-16,-10-7 16 0,-5-8-96 15,-5-7-48-15,0-6 56 16,7 0 16-16,6-6 73 0,10-9-105 16,14-6 64-16,9-3 80 15,9 0-160 1,8-3-96-16,12-5-40 15,1-3 32-15,5-5-160 0,5-4-553 16,34-14-1503-16,-2 9-2793 16,-2 11-6514-16</inkml:trace>
  <inkml:trace contextRef="#ctx0" brushRef="#br0" timeOffset="1641">18723 4985 7281 0,'0'0'4321'15,"0"0"-3273"-15,0 0-448 0,0 0 433 16,0 0 679-16,0 0-104 31,0 0-632-31,0 0-543 31,95 16-89-31,-77-9 56 0,-2 0-264 16,-8 1-88-16,-1 0 0 15,-7 6 128-15,0 4 144 0,0 6 392 16,-21 6-160-16,-5 0-288 31,2-3-168-31,1-7-16 16,9-6 64-1,4-7-72-15,5-3-64 0,3-4 64 16,2 3 0 0,0-3-24-1,0 0-48-15,0 0-160 47,17 0-64-47,2 0 224 16,8 0 160-16,4 0-88 31,6 0 24-31,4-7-96 15,22-10-368-15,-15 0-1288 0,-4 4-5522 0</inkml:trace>
  <inkml:trace contextRef="#ctx0" brushRef="#br0" timeOffset="20790">11407 3136 11810 0,'0'0'4297'0,"0"0"-2289"15,0 0-383-15,0 0-337 16,0 0-288-1,0 0-320-15,-14 8-416 16,17-8-200-16,18 0-56 16,8-10 72-16,7-4-64 15,1-4 40-15,-2 0-48 0,-1 0-8 16,-5 2-16-16,-4 4-120 15,-9 2-176-15,-5 4 128 0,-5 4 40 32,-4 2-56-32,-2 0 200 15,0 0-88-15,0 6 88 16,-5 14 8-16,-8 14 88 0,-1 8-80 15,-1 8-8-15,7 5-8 0,2 1 0 16,1-1 0-16,5-2 0 16,0-3-120-1,0-4-80-15,0-5-160 16,0-7-32-16,0-6 128 15,-7-7 96-15,-4-4 72 0,-2-4 96 16,-1-2 0-16,1-5 0 16,3-2 64-16,2-2 128 15,5-2 224 1,3 0-48-16,0 0-120 0,0 0-136 15,5-17-104-15,12 0 0 16,9-8 48-16,2-1-56 0,6 2-8 16,1 4-400-16,12 0-1080 0,-12 7-3289 31,-7 2-6106-31</inkml:trace>
  <inkml:trace contextRef="#ctx0" brushRef="#br0" timeOffset="21156">11843 3340 6369 0,'0'0'6753'15,"0"0"-5160"-15,0 0-1113 16,0 0 472-16,0 0 304 0,-11 137-144 15,6-101-591 1,2-4-265-16,3-11-192 16,-2-8 88-16,2-7-104 15,-1-4 32-15,1-2 248 0,-3 0 224 16,1-8-24-1,2-11-384 1,0-11-144-16,0-4-48 0,5-5-40 16,9 5 40-16,4 6-80 0,3 8-24 15,-2 8 16-15,-2 10 16 16,-3 2 32-1,-3 2 72-15,1 16 16 0,-4 3-8 0,-5 4 0 32,-1-3-304-32,-2 0-960 15,0-4-1305 1,0-7-4449-16</inkml:trace>
  <inkml:trace contextRef="#ctx0" brushRef="#br0" timeOffset="21315">12023 3308 7881 0,'0'0'4377'0,"0"0"-2040"15,0 0-65-15,0 0-712 0,0 0-639 16,0 0-601-16,0 0-280 16,111-96-40-16,-92 86-936 31,-2 3-1049-31,-3-2-2184 0,-6 5-1888 0</inkml:trace>
  <inkml:trace contextRef="#ctx0" brushRef="#br0" timeOffset="21527">12081 3124 4689 0,'0'0'4849'0,"0"0"-2577"0,0 0 49 16,0 0-737-16,0 0-1024 16,0 0-200-16,0 0 352 0,-12 144-16 0,19-87-392 15,-1-5-184-15,1-4-56 31,3-7-64-31,2-11-608 16,0-13-792-16,1-7-888 0,4-10-897 16,0-8-1240-16,-6-9 256 15</inkml:trace>
  <inkml:trace contextRef="#ctx0" brushRef="#br0" timeOffset="22122">12204 3353 1616 0,'0'0'2552'16,"0"0"-703"-16,0 0-25 0,0 0-111 16,0 0-65-16,0 0-208 15,0 0-480-15,14-92-335 0,-9 92 31 16,0 6-128-16,0 3-48 15,-1 6-208-15,0 2-96 32,-1 2-24-17,2 3-24-15,-4-4-120 0,6 0 64 0,-7-6-24 16,1-7-48-16,3 0 0 0,-3-5 0 15,-1 0 48-15,2 0 152 16,3-12 96-16,0-6-152 16,-1-2-136-1,0-4-8-15,4-1 48 16,0 2-32-16,-3-1-16 0,1 1 8 15,-1 6-8-15,-3 0 8 0,2 10-8 16,-4 1 8-16,0 6-8 16,0 0 0-1,0 2-144-15,2 13 144 16,1 6 0-16,0 3 8 0,1-3 0 31,4 0-8-31,-5-6 8 0,0-4-8 0,5-5-8 0,-6-2 0 16,4-4-8-16,-4 0 8 31,4 0 0-31,-1 0-96 0,5-6-224 15,-2-6-360-15,0-1-312 16,0 2-465 0,-1-4-519-16,1 0-392 0,-2 0 215 0,-1 2 921 15,-2 5 992-15,-1 1 248 31,-2 7 704-31,0 0 496 0,3 5 328 16,-3 14-95-16,0 8-201 16,2 3-216-16,-2 0-200 0,3-2-351 15,0-6-281-15,4-4-104 16,2-8-80-16,1-8-368 15,-2-2-1577 1,-1-7-2112-16,-3-8-3008 0</inkml:trace>
  <inkml:trace contextRef="#ctx0" brushRef="#br0" timeOffset="22292">12468 3068 6849 0,'0'0'2312'15,"0"0"-391"-15,0 0-153 16,0 0-680-1,0 0-671 1,0 0-417-16,0 0-304 0,49 61-3673 16</inkml:trace>
  <inkml:trace contextRef="#ctx0" brushRef="#br0" timeOffset="22533">12617 3214 6249 0,'0'0'3080'0,"0"0"-1159"31,0 0-33-31,0 0-631 0,0 0-345 15,0 0-488-15,0 0-232 0,0 0-192 16,116-44-696-16,-106 33-1153 0,-4 0-1135 16,-1 5-2353-16</inkml:trace>
  <inkml:trace contextRef="#ctx0" brushRef="#br0" timeOffset="23405">12617 3214 5777 0,'82'-102'3248'16,"-88"102"-903"-16,3 2-545 0,-1 17-775 15,3 4-353-15,1 10 56 0,0 3-240 31,0 4-232-31,0-5-112 16,0-1-72 0,0-9-72-16,5-9-8 0,3-6-400 0,3-10-816 15,0 0-321-15,2-10-223 0,3-14-769 16,-1-2-111-16,1-4 623 31,-3 2 1241-31,1 3 784 0,-5 6 304 31,-3 6 1049-31,-1 7 319 16,0 6-240-16,-4 0-15 15,-1 17-177-15,4 4-136 0,-4 5-512 16,0 1-408-16,1-9-128 16,2-4-56-16,1-10-352 0,0-4-928 15,1 0 288-15,-1-14-121 16,0-10-303-16,0-4 760 15,-4-3 472-15,1 1 184 0,-1 4 512 16,0 9 1080-16,2 2-279 16,3 11-185-1,0 4-560-15,1 0-152 0,2 17 264 16,3 8-56-16,1 3-199 15,-1 2-273-15,0-4-144 16,7-3 8-16,-2-10-16 0,2-4 0 16,1-5 8-1,4-4-8-15,0 0 0 16,1-11-56-16,-2-4-281 0,1-4-287 15,1 0-96-15,-4-1-128 16,1-1 128 0,-5 2 432-16,-5 2 136 0,-3 4 104 0,-5 2 48 31,-3 5 128-31,0 4 600 0,0 0 160 15,0 2-96-15,0 0-296 16,0 0-352-16,0 0-136 16,0 0-8-16,0 0 0 0,0 0-48 15,0 0-16 1,0 0 64-1,0 0 0-15,0 0 0 0,0-6 96 16,0-6-48-16,0 0 0 16,0 0 16-16,0 2-16 15,0 0 25-15,-6 4 455 0,-2 6 240 16,-3 0-40-16,-2 2-280 15,1 19-368 1,-2 4-80-16,6 5 0 0,-4 4-48 16,8-1 48-16,4-6 88 15,0-3-80-15,0-5 240 16,4-4 80-16,9-4 88 0,5-3-96 15,-3-6-208 1,4-2-24-16,5 0 0 16,5-6-88-16,20-24-736 15,-4 4-2080-15,-5-1-6298 0</inkml:trace>
  <inkml:trace contextRef="#ctx0" brushRef="#br0" timeOffset="23788">13571 2898 10234 0,'0'0'5425'0,"0"0"-4113"16,0 0-840-16,0 0 72 16,0 0 425-16,0 0-385 0,54 11-320 15,-35-2 8 1,0-1-96-1,-6 1-88-15,-1 4-40 0,-9-1-40 16,0 2 48-16,-3 0-8 16,0 6-48-16,-3 12-712 0,-12-2-2025 15,-2-3-7633-15</inkml:trace>
  <inkml:trace contextRef="#ctx0" brushRef="#br0" timeOffset="23941">13660 3259 11154 0,'0'0'2897'0,"0"0"-1617"31,0 0-432-31,0 0-848 0,0 0-368 16,0 0-1953-16,0 0-3984 0</inkml:trace>
  <inkml:trace contextRef="#ctx0" brushRef="#br0" timeOffset="60067">12451 3714 9738 0,'-7'2'5153'16,"-1"-2"-3649"-16,-2 2-48 0,1 2-239 15,1 0-217-15,-2 0-128 16,5 0-352-16,-3 1-208 31,-2 8-96-15,-1 6-120-16,1 10-96 0,-4 8 48 0,-6 4-48 0,4 5 48 15,2-1-40-15,-2-8 0 0,4-5 0 16,6-7 48-16,-2-10-56 15,3-4 48 1,2-5-40 0,1-4 72-16,0-2-32 15,2 0 40-15,0 0-88 16,0 0-8-16,0 0-848 15,2-8-1160-15,9-9-4250 0</inkml:trace>
  <inkml:trace contextRef="#ctx0" brushRef="#br0" timeOffset="60771">12675 3658 8225 0,'0'0'3281'16,"0"0"-1185"-16,0 0 81 0,0 0-569 16,0 0-536-16,0 0-559 15,0 0-233-15,0 0-192 0,0 0-88 16,5 8 0-16,8 8 8 15,3 4 88-15,3 4 64 47,2 4 48-47,-1 4 48 0,2 0-24 16,-2 0-128-16,1-2-8 15,-7-2-88-15,2-5 80 0,-3-6-40 16,-3-2 0-16,-4-6-48 16,-1-3 96-16,-3-2 8 15,3-2 24-15,-5-2 16 0,0 0-24 16,0 0 16-16,0 0 0 0,0 0-136 15,0 0-112-15,0 0-1392 0,-7 2-5498 16</inkml:trace>
  <inkml:trace contextRef="#ctx0" brushRef="#br0" timeOffset="62381">11411 4355 2984 0,'0'0'7266'16,"0"0"-5098"-16,0 0-720 15,0 0 249-15,0 0-201 16,0 0-528-16,-26 18-600 0,23 15-296 16,-2 8-64-1,3 8 24-15,2-1-32 16,0 0-8-16,0-3-8 0,0-8 8 15,0-4 0 1,0-9 8-16,2-7 0 0,3-2-16 16,-2-7-88-16,2-3 24 0,-2-3 64 31,0-2-40-31,2 0-16 15,1 0 64-15,6 0 8 0,-1-9 56 16,5-14 96-16,-1-3-96 16,2-8 40-16,0-4-24 0,0 0-72 31,-4-2-48-31,3 0 0 15,-6 0-24-15,0 2 64 0,-5 1-48 16,1 5 40-16,-3 6-40 16,-3 5 56-16,0 4 8 15,0 7 264 1,0 3-15-16,0 5 31 0,0 0-8 0,0 2 80 31,-3 0-88-31,3 0-8 0,0 2-192 0,0 15-72 16,0 9 0-16,0 6-48 15,0 2 32-15,0 2 16 16,3-2-16-16,5-4 8 15,2-5-8-15,1-5 16 16,-4-4-16 0,1-6-240-16,2-2-416 15,1-8-833-15,0 0-1519 0,-3-2-3650 0</inkml:trace>
  <inkml:trace contextRef="#ctx0" brushRef="#br0" timeOffset="62698">11734 4417 7281 0,'0'0'3881'0,"0"0"-2273"15,0 0 161-15,0 0-737 0,0 0-504 32,0 0-256-17,0 0-192-15,-51 75-72 0,51-61 0 16,0-6-8-16,7 0-8 0,3-2 8 15,-2-4-8-15,1 0 8 16,-2 0-80-16,-1-2 72 0,1 0-56 16,1 0-48-16,-2 0 56 31,-2 0 40-31,0 2-32 15,0 0 0-15,-4 6 48 0,0 2 0 16,0 6 88-16,-15 6 24 16,-3 2-112-1,1-1-176-15,-1-6-584 0,0-4-1217 16,5-10-3088-16</inkml:trace>
  <inkml:trace contextRef="#ctx0" brushRef="#br0" timeOffset="63037">11900 4520 4480 0,'0'0'1641'0,"0"0"287"0,0 0-247 0,0 0-489 0,0 0-16 15,0 0-152-15,0 0-304 16,39-50-239-16,-39 40-145 0,0-1-16 31,0 3 8-31,0 1-8 16,0-1-64-16,-10 4-96 0,2-1 16 31,-3 3-32-31,6 2 160 0,-7 0 152 0,6 0-208 0,1 13-104 15,5 6-136-15,0 7-8 32,0 1 8-32,0 1 0 15,0-2 128-15,2-2-80 0,7-2-32 16,3-4-16-16,-6-4 48 15,4-2-56-15,0-6-944 0,1-2-1632 16,-5-4-4658-16</inkml:trace>
  <inkml:trace contextRef="#ctx0" brushRef="#br0" timeOffset="63362">11900 4520 6065 0,'110'-68'3993'16,"-110"68"-3057"-1,1 0 184-15,4 14 544 16,2 2-295-16,1 2-657 15,-3 4-288-15,4 2-176 0,-2 0-120 16,4 0-128-16,-3 0-8 16,2-3 8-1,-5-4 56-15,-2-4-48 16,-3-6-8-16,0-3 72 15,0-4 208-15,0 0 944 0,0 0-263 16,0 0-545-16,-2-4 136 16,-3-10-296-16,4-2-168 0,1-4-80 15,0-4 32-15,0-2-40 31,0-2 0-31,11-4-8 16,13-14-328-16,-1 8-1120 0,-5 6-3450 0</inkml:trace>
  <inkml:trace contextRef="#ctx0" brushRef="#br0" timeOffset="64378">13145 4179 6849 0,'0'0'3097'16,"0"0"-1577"-16,0 0-608 0,0 0-248 15,0 0-120-15,-2 110 217 16,2-54-129-16,0 1-200 16,0-3-80-16,2-6-72 15,1-8-80-15,0-10-128 16,-3-8 56-16,0-8-72 15,0-6-56-15,0-6 0 0,0-2-376 16,-3-15-2385-16,-6-8-3600 16</inkml:trace>
  <inkml:trace contextRef="#ctx0" brushRef="#br0" timeOffset="64787">13193 4131 5737 0,'0'0'1848'0,"0"0"-368"16,0 0 97-16,0 0-193 0,0 0 8 31,0 0-327-31,97 14-73 16,-85 6-344-16,-4 0-112 15,-3 4-112-15,-5 3-152 0,0 0-80 16,0 1-40-16,-15 2 0 0,-8-2-80 16,1-2-72-16,-6-3-112 0,7-6 32 15,0-4 80-15,2-7-16 16,8-2-32-16,1-3 96 15,8 1-48-15,2-2 0 16,0 0-128 0,0 2-144-16,12 2 192 15,7 1 80-15,2 1 136 0,0-2-40 31,0 0 56-31,-3 0-88 0,1-2 0 0,-1-2 8 0,0 0-72 16,8 0-376 0,-7 0-1408-16,-1-4-3793 15</inkml:trace>
  <inkml:trace contextRef="#ctx0" brushRef="#br0" timeOffset="65150">13447 4375 5777 0,'0'0'1880'16,"0"0"-15"0,0 0 95-16,0 0-632 0,0 0-360 0,0 0-335 31,0 0-241-31,94 4-128 15,-91-6 72-15,2-3-40 0,-5-3 40 16,0-1-16-16,0-1-120 0,-18 1-64 16,-1 1-40-16,-4-1-88 15,0 5 96-15,2 4-40 16,5 0 88-1,2 0 24-15,6 10-72 16,1 6-104-16,2 3-56 0,5 0 48 16,0-2 0-16,0-4 0 15,0 0-8-15,0-3 16 0,8-4-56 31,7-5-560-31,12-1-1016 0,-4-3-1169 16,0-11-2592-16</inkml:trace>
  <inkml:trace contextRef="#ctx0" brushRef="#br0" timeOffset="65426">13612 4233 4280 0,'0'0'4337'15,"0"0"-2344"-15,0 0-257 0,0 0-1144 16,0 0-328-16,0 0 168 15,-18 78-184-15,18-57-168 0,0-8-80 32,0-1-80-32,0-3 72 15,2-5-80-15,4-1 0 16,2 1-88-16,-5 0 128 0,2-2-56 15,0 5 8-15,-2-1 88 16,-3 2 0-16,0 3-120 0,0 0-1648 16,0-1-3969-1</inkml:trace>
  <inkml:trace contextRef="#ctx0" brushRef="#br0" timeOffset="65738">13696 4272 6177 0,'0'0'4641'16,"0"0"-3001"-16,0 0-384 0,0 0 217 16,0 0-393-16,0 0-208 15,0 0-200-15,-5 148-104 0,5-96-392 31,0 2 17-31,0-2-121 16,0-2-32-16,0-5-40 16,3-8 0-16,-1-8-96 15,1-7-473-15,-1-14-823 0,-2-6-1641 16,0-2-3096-16</inkml:trace>
  <inkml:trace contextRef="#ctx0" brushRef="#br0" timeOffset="65995">13699 4275 8281 0,'0'0'1929'0,"0"0"-1281"0,0 0 248 16,0 0 32-16,0 0-272 0,0 0-64 15,0 0-311 1,84 14 23-16,-78-1 152 16,-1-2 88-16,-5 6 104 15,0 0-56-15,-5 6-312 16,-12 1-280-16,-8 2-776 15,3-7-3105-15,2-9-3993 0</inkml:trace>
  <inkml:trace contextRef="#ctx0" brushRef="#br0" timeOffset="66174">13812 4313 5657 0,'0'0'1816'31,"0"0"-304"-31,0 0 457 15,0 0-609-15,0 0-856 16,0 0-504-16,0 0-1464 0,0 0-6202 0</inkml:trace>
  <inkml:trace contextRef="#ctx0" brushRef="#br0" timeOffset="67033">13185 4302 12138 0,'0'0'2049'0,"0"0"-1673"16,0 0 128-16,0 0 352 15,0 0-216 1,0 0-312-16,0 0-152 16,76 102 16-16,-76-86-88 15,0-4-8-15,0-8-40 0,-14-4-56 16,-2-2-200-16,1-21-248 15,1-9 104-15,10-6 48 0,4 1 200 32,7 3 40-32,19 5 56 15,9 9 8-15,1 10 64 16,4 10 184-1,-8 4 64-15,-3 24-40 0,-12 12 112 0,-14 9-64 16,-3 4 48-16,-20 3-16 0,-15-5 65 16,-7-13 119-1,2-12-56-15,1-16-144 16,5-10 392-16,10-12-400 15,9-24-336-15,12-16-72 16,3-8-24-16,18-7-80 0,25 1 0 16,17 6-32-1,13 10 40-15,4 14 8 16,-1 19 72-16,-6 17 8 15,-14 7 72-15,-16 29-56 0,-19 16 56 16,-17 11 8-16,-4 3 72 16,-25 2 72-16,-18-6 112 0,-14-8-16 31,-4-14 56-31,-2-18-80 15,6-18-48-15,11-4 0 0,13-28-168 16,12-19-48-16,13-8-56 0,8-12-136 16,13-1-56-16,26 4-56 15,14 8 128 1,9 16 104-1,7 16 16-15,-3 22 32 0,-8 6 0 16,-12 34 72-16,-16 18-64 16,-18 11 56-16,-12 3 8 0,-5-4 16 15,-20-6 56-15,-8-14 136 16,2-18 200-16,5-18 32 31,5-10-168-31,10-12-232 0,11-22-40 0,0-10-232 16,11-5 0-16,16 2-48 15,4 6 48-15,3 9 0 0,-8 17-88 16,-5 11-520-16,-7 4-361 15,-14 25-207 1,0 7-1825 0,-14-6-5569-16</inkml:trace>
  <inkml:trace contextRef="#ctx0" brushRef="#br0" timeOffset="67427">14190 3952 10266 0,'0'0'3921'0,"0"0"-2281"15,0 0-512-15,-118 85-320 0,84-37 72 16,3-2-239-16,14-5-353 16,12-8-208-16,5-11-80 31,3-6-56-31,21-6-200 0,4-6-64 15,2-2-17 1,-1 0 65-16,2 0 64 0,-8 1 64 0,-4 3 72 16,-8 1 24-16,-11 5 40 0,0 4 8 15,0 5 184 1,-22 2-48-1,-2-1-56-15,-2-3-80 0,-2-7-520 16,9-12-1880-16,6 0-3081 16,5-19-2433-16</inkml:trace>
  <inkml:trace contextRef="#ctx0" brushRef="#br0" timeOffset="67587">14208 4179 3240 0,'0'0'4425'16,"0"0"-1888"-16,0 0-225 15,0 0-23-15,0 0-865 0,0 0-664 16,84 102-448-16,-70-79-192 31,2-4-120-31,-1-3-56 0,7-6-1016 16,-7-6-2777-16,-2-4-2904 0</inkml:trace>
  <inkml:trace contextRef="#ctx0" brushRef="#br0" timeOffset="67781">14416 4193 3592 0,'0'0'7386'16,"0"0"-4794"-16,0 0-703 0,0 0-553 15,0 0-560-15,-40 120-152 16,23-60-128-16,0 3-79 16,-1-3-105-1,5-6-208-15,2-10-104 0,4-12-224 16,7-17-1433-16,0-14-3216 15,0-1-5889-15</inkml:trace>
  <inkml:trace contextRef="#ctx0" brushRef="#br0" timeOffset="68079">14553 4135 7513 0,'0'0'5185'0,"0"0"-2776"31,0 0-817-31,0 0-616 15,0 0-256-15,0 0-79 0,0 0-281 16,-60 120-232-16,60-102-128 0,5-2-8 16,10-5 8-16,4-2 0 15,-4-3 0-15,1 0-16 31,-5-2-40-31,-3-1 40 0,-1-1-64 16,-7 0 16-16,0 4 64 16,0 3 48-16,-7 6 32 0,-12 0-80 15,-15 6-576-15,5-6-1681 16,3-4-5345-16</inkml:trace>
  <inkml:trace contextRef="#ctx0" brushRef="#br0" timeOffset="68238">14624 4163 7281 0,'0'0'2273'16,"0"0"-1289"-16,0 0-616 15,0 0-256-15,0 0-112 0,0 0-1184 0,102-42-1881 16</inkml:trace>
  <inkml:trace contextRef="#ctx0" brushRef="#br0" timeOffset="68520">14624 4163 7985 0,'-1'-87'2465'31,"1"94"-945"-31,0 3 512 0,0 1-639 16,0 4-841-16,0 3-320 15,0 2-56 1,0 4-112-16,0 2-64 0,0 5 16 0,1 1-16 16,7 2 8-16,-1-2 8 31,-1-2-16-31,1-6 0 0,-1-8-40 15,1-9-8-15,1-5 40 16,0-2 8-16,0-8-128 16,8-31-408-16,-5 3-1873 0,-1-1-3184 0</inkml:trace>
  <inkml:trace contextRef="#ctx0" brushRef="#br0" timeOffset="68963">14768 4273 6649 0,'0'0'2024'31,"0"0"-407"-31,0 0 71 0,0 0-328 16,0 0-391-16,0 0-433 31,0 0-288-31,107-52-72 15,-98 34 16-15,-2 2-112 16,-6 0-80-16,-1 0-40 0,0 4-112 16,0 0-56-16,-8 6 152 0,-5 6 56 15,-6 0 0-15,1 2 8 16,2 18-8-16,2 5 8 15,2 4-8-15,7 1 144 0,5-4 184 16,0-2 104-16,0-3-168 16,13-6-192-1,5-4-56-15,1-5-16 16,4-6-520-16,-4-4-1641 15,-1-13-3928 1</inkml:trace>
  <inkml:trace contextRef="#ctx0" brushRef="#br0" timeOffset="69466">14959 4147 5281 0,'0'0'6601'16,"0"0"-5025"-16,0 0-823 16,0 0 511-16,0 58-440 15,0-30-272-15,0 0-184 0,0-6-160 16,0-5-80-1,0-8-120-15,4-3-8 0,-4-6-8 0,0 0-96 16,4 0 96-16,-4-17 8 16,1-6-8-16,6-1-96 0,-2-2 96 15,3 0-32-15,1 4-24 31,3 2 64-31,-1 6-8 0,-3 6 8 16,0 4-80-16,-3 4 80 16,5 0 208-16,-2 6 328 15,-5 10 64-15,2 2-31 0,-4 2-137 16,1-2-256-16,-2-4-104 31,3-6-64-31,-1-3-8 0,1-5 0 16,0 0-232-1,2 0-304-15,2-15 296 16,1-3 167-1,0-2-63-15,0 4 40 0,3 2 96 16,4 4-96 0,-2 4 32-16,1 4-48 15,2 0 112-15,2 2 48 0,-2 0 104 16,-1 0 104-16,-1 2 65 15,-1 10-129-15,2 8-48 0,-4 4-144 16,-9 23-240-16,-2-6-1081 0,0-3-6704 16</inkml:trace>
  <inkml:trace contextRef="#ctx0" brushRef="#br0" timeOffset="73297">7599 8192 1960 0,'0'0'1448'0,"0"0"-200"16,0 0 449-16,0 0 71 16,0 0-544-16,0 1-727 0,0 3-497 15,0 2-448-15,0-1-2585 0</inkml:trace>
  <inkml:trace contextRef="#ctx0" brushRef="#br0" timeOffset="74590">7585 8254 4152 0,'0'0'2257'0,"0"0"-1193"16,0 0 64-16,0 0 145 0,0 0-217 15,0 0-320-15,0 0-128 0,0-2-24 16,0 2 152-16,0-2 153 15,0 0-41 1,0 0 24 0,0 0-488-16,0-2-208 0,0-1 16 15,-3 3 64-15,-1-2-136 0,3 1 0 16,-6-1 32-16,4 2-96 0,1-2 96 15,-2 2 8-15,0 0-56 32,1-2 176-32,-2 1-72 15,0 1-152-15,-1 0 16 0,-1-2 33 31,-1 2 23-31,0-1-64 0,-1 1 56 0,1-2-48 0,-2 0 80 16,3 2-56-16,-4-3 48 31,0 3-64-31,3-2 0 0,-2 2-32 16,0 0 40-16,-1 0-32 15,-3 0 72 1,-1 0 128-16,-1 1 184 0,-2-1-40 0,2 0-136 16,1 0 0-16,2 0-48 31,-1 2-40-31,6-2-32 0,0 2-40 15,1-3-56-15,6 3-32 16,-6 0-8-16,4 0 0 0,1 0 0 0,-2 0 0 31,0 0-8-31,1 0 56 0,-2-2-56 16,2 2 0-1,0 0 0-15,3 0 0 0,0 0 8 16,0 0-8-16,-3 0 0 16,3 0-8-16,0 0 8 0,0 0-8 15,0 0 8-15,0 0 0 0,0 0 0 31,0 0 0-31,0 0 0 16,0 0-8-16,0 0 8 0,0 0-8 16,0 0 8-16,0 0-16 15,0 0 8-15,0 0-56 0,0 0-184 16,0 0-944-16,0 0-3201 31,-4 0-8722-31</inkml:trace>
  <inkml:trace contextRef="#ctx0" brushRef="#br0" timeOffset="75935">6928 8250 4584 0,'0'0'2729'15,"0"0"-745"-15,0 0-391 0,0 0-65 0,0 0-240 16,0 0-167-16,-47 0-385 15,40 0-136 1,-1 0-64 0,0 0-160-16,-3 0-128 15,3 0 0-15,-7 0-48 16,2 0 72-1,0 2-8-15,-4 0-120 0,0 0 40 16,0 0-47-16,2-1-9 0,1 1-56 16,1 0-64-16,1-2 112 15,1 2-32-15,1-2 24 0,1 0-16 16,-3 2 72-16,-2-2 8 15,-1 3-8-15,-1-1-40 16,0 0-80-16,1 2 40 0,-1-2-80 31,5 0 64-31,3 0-8 0,-3 0 16 16,1 0-64-16,-1 0 72 15,-1 1-72-15,3-1-8 16,-6 0 8-16,4 0-8 0,-2 1 40 16,0-1-32-1,2-2 32 1,-2 2 8-16,1-2 16 0,1 2-56 15,3 0-8-15,-2-2 0 16,1 2 0-16,1 0 0 0,1 0 0 16,-1-2 0-16,-2 2 0 15,-1 0-8 1,0-2 8-16,-2 2 0 15,2 2 0-15,-1-3 56 0,3 4-64 16,2-3 16-16,1 0-16 16,1 0 8-16,0-2 0 15,3 2-8-15,-3 0 0 0,2 0 8 0,-5 2 0 31,2 0 0-15,-2 0 48-16,-2-1 16 0,2 4-8 0,-3-1-8 16,-1 2-40-16,1 0-8 15,0 0 0-15,-1 0 0 16,1 2-8-16,0 1 8 0,-1-2-8 31,-2 1 8-15,3 1-8-16,-1-4 8 0,1 3-8 0,3-4 8 15,0 3 104-15,1-3 0 16,1-1-64-16,1-1 48 0,3 2 96 15,-6-2 24-15,4-2-128 32,0 3-8-32,1-3 48 0,0 0-16 15,1 0-40-15,1 0-64 16,-3-1 40-16,3-1-48 15,1 0 0-15,0 0-168 0,0 0-640 16,0 0-904 0,0 0-2801-16,0-5-3225 15</inkml:trace>
  <inkml:trace contextRef="#ctx0" brushRef="#br0" timeOffset="76232">6007 8400 3080 0,'0'0'5065'16,"0"0"-3312"-16,0 0 183 0,0 0-552 15,0 0-87 1,0 0-89-16,0 0-712 0,-71 40-304 16,64-18-96-16,1 3 256 0,1-2-72 31,0-1-32-31,4-1 144 15,-1-10 104-15,2-1-192 0,0-5-87 16,0-3 55-16,0 0 0 16,0-2-112-16,0 0-48 0,0 0-48 15,0 0-64-15,0 0 0 31,15 0 0-31,7 0 0 0,11-2-912 16,-4-3-1649-16,-7 1-5305 0</inkml:trace>
  <inkml:trace contextRef="#ctx0" brushRef="#br0" timeOffset="76884">5516 9278 5761 0,'0'0'3176'16,"0"0"-1935"-16,0 0 175 0,0 0-160 15,0 0-160-15,0 0-287 16,-56 124-337-1,52-85 56 1,4-1-216-16,0 0-56 0,0 2 64 0,7-1-16 16,-1-3-88-16,4-1-64 15,-5-2 48-15,-4-1-24 0,1-6 40 0,-2-7-104 31,0-2 24-31,0-6 24 16,0-4-16 0,0-5-16-16,0-2-128 0,0 0-8 0,0 0-1112 15,-8 0-3905-15</inkml:trace>
  <inkml:trace contextRef="#ctx0" brushRef="#br0" timeOffset="77227">5398 9643 7329 0,'0'0'4665'0,"0"0"-3537"16,0 0-464-16,0 0 481 0,0 0 87 0,0 0-432 16,0 13-552-16,15 8-136 15,4 9-64-15,0 6 16 16,4-2-56-16,-4-1-8 0,-2-9 0 15,-3-6 0-15,-3-6 0 16,-4-4 0-16,-2-6 8 0,-4 0-8 16,-1-2 152-1,0 0 208-15,0-2 48 16,2-18-216-16,9-34-192 15,-1 2-1208-15,-2 2-4689 0</inkml:trace>
  <inkml:trace contextRef="#ctx0" brushRef="#br0" timeOffset="78663">7783 8493 8209 0,'0'0'1865'15,"0"0"-1145"1,0 0 1048-16,0 0 41 0,0 0-225 0,0 0-568 16,112 43-200-16,-88-22-400 15,-3-4-16-15,0 2-207 16,-3-1-81-16,-2-4-64 0,-6-5 0 31,1 4-48-31,-6-1-329 16,-2 0-1351-16,-3-2-3585 0</inkml:trace>
  <inkml:trace contextRef="#ctx0" brushRef="#br0" timeOffset="78955">7985 8482 8265 0,'0'0'4129'0,"0"0"-3657"0,0 0-304 15,0 0 1361 1,0 0 143-16,0 0-744 15,120 94-280-15,-98-61-112 16,4-6-47-16,-8 1-65 16,-5-5-128-16,-2-7-80 0,-4-6-40 15,-6-4 168-15,-1-2 72 0,0-2 120 31,0-2 48-31,-8 2-24 16,-13-1-560-16,-21-1-400 0,7 0-1352 16,-2 0-4802-16</inkml:trace>
  <inkml:trace contextRef="#ctx0" brushRef="#br0" timeOffset="79621">8371 9062 6305 0,'0'0'4289'0,"0"0"-3633"15,0 0-472-15,0 0 1344 0,0 0-255 16,0 0-641-1,83 108 128-15,-66-64-280 16,-4 3-296-16,5-2-112 0,-7 0 24 16,1-3 112 15,-1-4 128-16,-3-3-24-15,3-1 128 0,-3-1-48 16,1-2-120 0,-3-6-64-16,2-1-120 0,-5-4-47 0,2-4-41 15,-2-1 0-15,1-6 8 16,-3-3-8-16,-1-4-65 0,0-2-223 15,0 0-728-15,0 0-1728 16,-11-6-6866-16</inkml:trace>
  <inkml:trace contextRef="#ctx0" brushRef="#br0" timeOffset="80000">8491 9587 9826 0,'0'0'2896'0,"0"0"-2184"0,0 0-15 16,0 0 207-1,0 0 80 1,0 0-232-16,30 60-352 16,-18-32-104-16,2-2-16 0,-2-1-128 15,1-8-48-15,-2-4 32 0,-3-5 16 16,-2-3 24-16,-1-5-8 15,0 0-39-15,-3 0 39 0,1 0-40 16,-2-2 64-16,3-13 96 16,-1-11-88-16,2-8-176 0,0-9-24 15,1-17-760 1,-1 8-1609-16,-3 12-5025 15</inkml:trace>
  <inkml:trace contextRef="#ctx0" brushRef="#br0" timeOffset="87633">5739 7777 5937 0,'0'0'4145'31,"0"0"-3113"-31,0 0-272 16,0 0 728-16,0 0-7 0,0 0-401 15,0 0-376-15,0 0-184 0,0 0-144 16,0 0-120-16,0 2-96 15,0 2-32-15,6 0-72 16,-2 3 80 0,2-1 40-16,1 3-96 0,-1-1 16 0,-1-2-40 15,1 1 41-15,-1-1 127 0,0 3-104 16,-2-3 72-16,0 1 104 15,2 1-72-15,-1 3-80 16,-1 1 144-16,-2 2 64 0,4-2-112 16,-3 1-64-16,3 2-16 15,-4-1-40-15,4 0-72 0,-5 2 80 16,3 0 0-16,-3 0-40 15,2 0-32-15,-2-2-48 0,0 0 0 16,0 0 40-16,0 1-40 0,0-2-8 16,0 2 64-16,0-2-56 15,0 2 56-15,0-2 8 0,0 1 8 31,0 1-8-31,0-2-56 0,0 0 48 0,0-2 0 16,-2 2-64-16,-1-1 16 0,-3-1 32 0,-1 6 0 16,-2-4-40-16,0 6 96 15,-2-4-96-15,0 4 48 0,0-3-48 16,-1 0 0-16,1-1 80 15,3-4-88 1,-3 1 16-16,-1 0-16 0,-1 0 72 0,0 0 24 16,0 0 24-16,-3 0 8 15,-1 3-24-15,-3 0-96 0,2 2 112 16,-1 0-55-16,-2 4-65 15,-2-3 40-15,1 1-40 0,-1 0 0 32,-1-4 48-32,1 2-40 15,-4-4 40-15,-2 2-40 16,-3-1 72-16,-6 0-80 0,-4-2 8 15,0-2 56-15,0 0-64 16,0-4 48-16,0 0-40 0,5-2-8 31,2-4 0-31,4 0 0 16,2 0 0-16,3 0-8 15,-3 0-88-15,2-8 8 0,-4-7-8 0,-3 0 0 16,-1-4 15-16,-3-4 17 16,0-3-8-16,1-2 64 15,-2-2-64 1,2-4 56-16,3 2-80 15,3-2 80-15,-1 0-104 16,6-5 24-16,-2 1 0 0,3-4 0 0,0-4 40 16,0-2-88-16,5-2 72 15,-4-5 72 1,1 1-8-16,6 0 0 15,0 2 0-15,6 3 8 16,3 4-48-16,6 5-96 16,2 3 136-16,0 3 0 0,10 2-112 15,11 0 112-15,5 0-112 0,8 0 112 31,1-2 8-31,11 0-8 16,0 2-72-16,8 2 72 16,5 2-32-1,6 3 32-15,8 6-40 0,-5 2 40 0,1 6 8 16,-8 5-48-16,-2 1 48 0,-9 3 8 31,-4 2-8-31,-4 0 0 16,-1 0 0-16,-2 0 0 15,-1 0 0-15,-4 0 0 16,-3 0 0-16,-2 7-8 0,-2 1-8 0,-2 1-40 15,-4 6 48-15,-4 0 8 16,1 2 0 0,-2 2 64-16,2 2-16 15,-7-1-48-15,6 0 0 16,-3 0 16-16,-3-3-16 0,4 2 0 31,-2-3 8-31,3 0 8 0,-3 0-16 0,0 2 0 16,-2-2 8-16,-3 4-8 15,3 0 64-15,1 1-56 16,-6-2 8-16,2 1-8 15,0-1 0-15,0-2 40 0,-3-2-48 16,3-3 0 0,-1-3 0-16,-4 0-8 15,2-3 8-15,-2-2-48 16,0 0 48-16,-3-2 8 15,0-2-8-15,0 2 8 0,0-2 0 16,0 0 8-16,0 1 80 16,0-1 24-16,0 0-72 0,0 0-40 31,0 0 40-31,0 0 8 15,0 0-48-15,0 0 64 16,0 0-64-16,0 0 48 0,0 0-8 16,0 0 16-16,0 0-64 15,-3 0-728-15,-11 0-3713 0</inkml:trace>
  <inkml:trace contextRef="#ctx0" brushRef="#br0" timeOffset="90448">9398 8468 5641 0,'0'0'1616'0,"0"0"-760"0,0 0 40 15,0 0 153-15,0 0 7 0,0 0 168 16,0 0-120-16,0 0-263 31,0 0 143-31,0 0-16 16,0 0-144-16,0 0 32 0,-127 83-280 15,109-75 65-15,-1 1-233 16,-2-1-224-1,1 1-40-15,-1-1-128 0,2-1 136 0,-4 2-72 16,-1-1 64-16,1-2-48 31,-6-1-96-31,4-1 16 0,-3 0 40 0,2-2-32 16,0 1 32-16,5-3 16 15,0 0 16-15,2 0-88 0,-2 0 64 16,3 0-64-16,4 0 96 16,-4 0 48-1,0 0 8 1,0 0 16-16,-1 0-120 0,-7 0-40 15,2 0-8-15,1 0 8 0,-4 0 0 16,3 0 0-16,3 0 80 0,1 0-88 16,3 0 8-16,0-3-8 31,1 1 16-31,-1-4-16 15,0-3 48-15,-2-1-48 0,1-5 0 16,-3 0-8-16,3-5 8 16,-4-1-48-16,2 0 40 0,1-2 0 15,0-1-48 1,-1 0 8-1,4-4 40-15,2 2 0 0,2-4-72 16,6-2 72-16,1-3-48 16,5-1 48-16,0 1-64 0,0-5 72 15,2-5-48-15,12-4 40 16,6-6-8-16,-1-1-56 31,7-1 8-31,-2 8-16 0,2 0 72 16,8 8-56-16,-4 0 64 15,6 5-112-15,3 6 72 0,-2 4 32 16,2 2-80-16,-2 4 72 0,-2 0 16 15,4 2 0 17,-3 2 0-32,1 0 0 0,3 1-8 0,-4 4 0 15,1 1 0-15,-3 3 0 16,0 1-72-16,0 5 80 15,-2-1 0-15,2 0 48 0,0 2 32 0,0 0-32 32,-4 0 24-17,1 0 104-15,-2 0-168 0,0 0 104 0,2 0 88 16,-1 0-40-16,-2 4 8 15,-1 5 8-15,-1 4-48 16,3 0-8-16,-1 2 0 0,-4 1 48 31,2 0 72-31,-4 0-168 0,-1 2 24 16,-3-2-24-16,0 2 72 15,-2 0-16-15,-3 4 32 16,0 4 88-16,-2 2-103 0,2 2-25 16,-2 4-40-16,-4 2-72 31,3-2 56-31,-4 3-56 0,-1-5 0 15,-2 2 0 1,0-2 56-16,-3 0-56 0,0 0 56 16,0 0-56-16,0-4 0 0,-3 1 0 15,-5-3 40-15,-3-1-40 16,-1-3-8-16,1-1 8 0,0-8 0 15,3 0 40 1,-2-3-32-16,0-1 40 16,1 0 8-16,-3-1-64 15,1 0 0-15,-2 1 0 0,2 2 0 16,-2-1-8-1,-2-2 0-15,4 2 8 16,1-4 0-16,1 2 0 0,1-2 0 16,0-2 0-16,1 2 0 15,1 0 8-15,-2 0-8 16,-1 2-64-16,1 1 64 0,2-2-16 31,1 1-32-31,-3 0 40 16,5-1-48-16,-4-2 48 0,6 1 0 15,-4-2 8-15,2 0 8 16,-1 2-8-1,1-4 0-15,0 3 0 0,0-3 0 0,3-2 8 32,0 2-8-32,0-2 0 0,0 0 8 15,0 0-8-15,0 0 8 16,0 0-8-16,0 0 0 15,0 0 0-15,0 0 0 0,0 0 8 16,0 0 56-16,0 0 8 31,0 0-16-31,0 0 16 0,0 0-64 0,0 0 48 16,0 0-56-16,0 0 0 15,0 0 0-15,0 0 0 16,0 0 0-16,0 0 8 0,0 0-8 16,0 0 0-1,0 0-136 1,0 0-224-16,-7-9-929 0,1-7-1655 15,-7 0-8995-15</inkml:trace>
  <inkml:trace contextRef="#ctx0" brushRef="#br0" timeOffset="93907">9205 8368 7241 0,'0'0'3257'15,"0"0"-2361"-15,0 0-40 0,0 0 576 16,0 2-87-16,0-2-489 15,0 2-304-15,0-2-128 16,0 0-16-16,0 0 56 0,0 0-40 31,0 0-128-31,0 0-128 16,0 0-63-16,0 0-9 15,0 0 32-15,0 0-40 0,0 0-88 0,0 0-88 16,0-8-1481-16,0-2-4584 16</inkml:trace>
  <inkml:trace contextRef="#ctx0" brushRef="#br0" timeOffset="96833">9098 7188 7097 0,'0'0'5249'0,"0"0"-3512"16,0 0-305 0,0 0 720-16,0 0-647 0,0 0-609 15,0 0-344-15,-52-45-56 16,36 41-120-1,3 4 88-15,-5 0-168 16,6 15-120-16,-3 16-160 0,4 4-16 31,3 8-8-31,8-5-120 16,0-4 120-16,0-8 8 0,1-7-48 15,11-6-56 1,4-5-336-16,-3-6-440 0,3-2-208 0,2 0-1033 16,-1-30-751-16,-2 3-2906 31,-1-1-1287-31</inkml:trace>
  <inkml:trace contextRef="#ctx0" brushRef="#br0" timeOffset="97258">9098 7188 5473 0,'31'147'2880'16,"-23"-134"-1223"-16,-3-4 7 15,4-1-520-15,-2-6-328 0,-2-2-311 16,1 0 319-16,-3-4 352 0,4-11-24 15,-6-6-504-15,1-1-312 16,-2 3-248-16,0 0-88 16,0 7-72-16,0 2-632 0,-3 2-592 15,-1 4-1441 1,1-2-463-1,3-1 327-15,0 0 1465 0,0-3 1048 0,3 2 360 16,6 1 952-16,2 6 216 16,0 1-144-16,-1 0 593 15,3 14 271-15,-7 10-312 0,4 5-263 16,-4-2-273-1,-2-3-288-15,0-8-384 16,0-6-216-16,-3-6-152 16,6-4-40-1,-4 0-112-15,5-10-16 16,-1-12 168-16,2-2 72 15,3-1-64-15,-4 0 40 0,1 9-48 16,-1 6-48 0,-4 6 48-16,0 4 0 15,0 0 48-15,1 0 424 16,1 10 56-16,-1 4-144 15,-2 0-159-15,0 0-225 0,-3 6-609 16,0-5-1647-16,-9-4-8314 0</inkml:trace>
  <inkml:trace contextRef="#ctx0" brushRef="#br0" timeOffset="97483">9408 7062 10610 0,'0'0'3969'16,"0"0"-2313"-16,0 0-400 15,0 0-384-15,0 0-303 16,0 0-321 0,115-58-168-16,-96 52-80 0,-4 2-577 15,-7 0-487-15,0 2-616 16,-8 2-1553-16,0 0-1480 0,-5 0-1776 15</inkml:trace>
  <inkml:trace contextRef="#ctx0" brushRef="#br0" timeOffset="97616">9408 7062 864 0,'99'-102'5265'0,"-106"102"-2449"0,2 0-271 31,2 0 16-31,0 0-465 15,3 2-872-15,0 17-768 0,0 7-240 16,0 3 80 0,0 6-48-16,0-1-192 0,5-2-56 0,6-2 0 15,2-7-496-15,5-4-1248 16,-1-8-2345-16,-5-6-1864 0</inkml:trace>
  <inkml:trace contextRef="#ctx0" brushRef="#br0" timeOffset="98139">9676 7049 8633 0,'0'0'2777'16,"0"0"-185"-16,0 0-239 15,0 0-609-15,0 0-687 16,0 0-713-16,-50 37-288 0,42-12-56 15,5-1 0-15,3-3-8 16,0-4 8 0,0-5-96-16,0-4 88 0,0-4-64 15,6-4-344-15,2 0-529 16,2-4 121-1,1-14 64 1,-3-6-256-16,2-1-168 0,-2 4 471 0,-1 2 481 16,-3 10 232-16,1 5 312 15,2 4 120-15,-1 0 585 0,4 0-209 16,1 6-64-16,4 1-480 15,-4-3-168-15,2-2-96 16,5-2-104-16,-7 0-704 0,0-11-368 31,1-8-273-31,-3 0-39 0,-5-2 360 16,-1 6 768-16,-3 0 360 15,0 8 800-15,-5 7 1312 16,-8 0-135-16,0 1-1017 0,-1 17-320 16,9 4 112-16,-2 1 32 31,7-3-439-31,0-4-257 0,0-5-40 15,7-4-48-15,7-3-8 16,-2-4-289-16,0 0-631 16,0 0-352-16,-1-19-928 0,-3 0-2225 15,-1 3-2073-15</inkml:trace>
  <inkml:trace contextRef="#ctx0" brushRef="#br0" timeOffset="98310">9863 7007 16 0,'0'0'9362'0,"0"0"-6354"15,0 0-1207-15,0 0-121 0,0 0-320 16,0 0-352-1,0 0-552-15,0 0-231 16,115-51-129 0,-91 42-96-16,1-4-232 0,-8 3-849 0,-5-2-727 15,-6 0-1249-15,-6 4-2272 16</inkml:trace>
  <inkml:trace contextRef="#ctx0" brushRef="#br0" timeOffset="98529">9905 6812 1856 0,'0'0'7257'0,"0"0"-4672"0,0 0-1233 15,0 0 329-15,0 0 111 32,0 0-744-32,23 142-64 15,-7-98-111-15,-1 1-345 0,-1-9-112 31,2-6 0-31,-3-6-96 16,2-8-176-16,-1-7-144 0,-1-4 0 16,7-5-248-16,-4-9-712 15,-3-8-3817-15</inkml:trace>
  <inkml:trace contextRef="#ctx0" brushRef="#br0" timeOffset="102879">5172 8707 56 0,'0'0'880'0,"0"0"296"0,0 0-144 0,0 0-136 16,-45 0 537-1,34 0-177-15,-2 0 536 16,0 0-711-16,0 0-409 0,-2 0-288 16,4 0-64-16,-2 0-128 15,2 0-136-15,-1 0 48 16,1 0 328-16,0 0 264 15,-4 0 384-15,-1 0-71 16,0 0-241 0,-3-9-280-16,-6 2 56 0,0-3-272 0,-1-3-96 15,-3 2-48-15,0-5-56 16,-1 0 56-16,5-3-80 15,-3 0-40 1,1-2 40-16,-2 2 32 16,4-1-72-16,-5 1 0 0,2 0 40 31,-1-2 0-31,3-1-40 15,-1-2 0-15,3-5-8 16,1-6 0 0,4-5 0-16,-1-2-8 0,4-3 8 0,0 4 0 15,3 1 0-15,0 6 0 0,-1 1 392 31,2 4-112-31,-2 0 32 16,1 1-112-16,2 2-31 31,-1-2 7-31,3 0-72 0,4-2-104 16,-2 0 0-16,6-2 8 15,1-1-16-15,0 1-88 0,0 2 96 0,0 4-64 16,1 4 56-16,9 4 8 16,1 2 0-16,1 0-72 15,5-2 64-15,6-2-64 0,3-2 72 16,8-4-89-1,8-2 81-15,0-4-56 0,8-2 48 16,0 0 8-16,0 0-64 0,-3 6 72 0,-7 3 0 16,-3 7 48-16,-1 6-40 15,-6 4 0 1,6 3 48-16,0-2-56 15,4 1 0 1,2 0 0-16,3-4 48 0,2-2 41 0,-2 0-33 16,0 2-8-16,-3 0-40 15,-6 4 8-15,-9 2-16 0,2 4 48 47,-8 0-48-47,0 0 0 16,-1 0-8-1,-1 4 8-15,1 6 0 0,2 2 8 0,2 2-8 16,2 2 8-16,-5 0-8 15,5 4-8-15,-5 3 8 0,0 0 8 16,0 5 8-16,-5 2-8 16,2 2 56-16,-2-2-56 15,-3-2 8-15,2-1-16 16,-1-1 0-16,-3-2 16 0,1-2-16 15,-1 0 0-15,0 2 0 0,1 0 8 16,-1 0 48 0,-3-2-56-16,2 2 0 15,-4-1 8-15,1-4 64 16,-3 1-72-16,0-1 8 0,4-2-8 15,-2 0 8 1,2-2-8-16,-1 0 0 0,2-1 8 16,-2 0-8-16,-2 0 0 15,1 2 0-15,-4 2 16 16,3 0 0-16,-5 4 40 15,1-2 16-15,-1 0-56 0,0 0 128 16,0-2-40 0,0 1-32-16,0-2-64 15,0 0 88-15,0-2-88 16,0 2 0-16,0-2 0 15,0 4 0-15,-1-2 8 0,-6 4 112 32,1-1 112-32,-4 1-64 15,-3 2-24-15,0-3-8 0,-1-1 24 16,-1 0-120-16,-1-3 8 15,1 0-32-15,-4 0 40 16,1-2-56-16,-3 0 88 0,-1 2-88 16,-1 1 0-16,-6-2 40 15,0 4-48-15,-2-2 0 0,2 2 0 31,-1-2 64-31,-3 0-56 0,7-2 0 16,-3-2 40-16,5-4-32 16,-3-1-16-16,1-1 56 0,-2-3-40 15,-2-2-16-15,-3-2 48 16,3 0-16-16,-3 0 32 15,-4 0-56 1,3 2-8-16,4 0 8 0,-1 2 8 16,4-1-8-16,1 1 0 15,1 0 0-15,3 1-8 0,-1-3 0 16,1-2-104-16,-3 0-24 15,3 0-8 1,-9 0 56-16,2-11-32 31,-2-2 32-31,-1-4 64 16,1-2 8-16,-3-3-112 0,4-5 40 15,-4-1-56-15,2-6 32 16,-4-4-16-16,-1-6 16 0,5-4 88 16,-1-1-104-16,9 4 112 15,3-4 8 1,0 4-8-16,5-2 8 0,1 1 0 0,2 2-8 15,2 0 0-15,0 2-40 16,4 0 96-16,3 2-96 0,0 0 48 31,4 1-48-31,0 3-80 16,0 0 56-16,10 2 64 15,-2 4-128-15,3 6 136 0,-1 2-8 16,1 4-64 0,2 2 24-1,5 0 24 1,5-2-48-16,11-2-32 0,4 0-32 15,11-1 48-15,4 2 80 0,2-1 0 32,0 1 0-32,3 2-32 0,-5 2 32 0,-1 5 8 0,0 3-8 15,-5 1 8-15,-2 3 0 16,-2 3 0-16,3 0 0 0,0 0-8 15,-4 0-32-15,0 11 40 16,-4 0 0-16,-1 4 72 0,-5-4-64 16,0 1-8-1,-3 3-8-15,0-4 8 0,-1 2 0 0,1-1 16 31,0-1-16-31,0 4 0 16,-1 0-8-16,-3 4 0 16,0-1 8-16,-3 2 48 0,1 0-48 15,-7 0 0-15,-2-4 8 16,3-1-8-16,-4-2 0 0,-1-3 0 31,0 0 0-31,-1 0 0 16,-3 2 0-16,3 2-8 15,-2 2 16-15,2 4-8 0,-5 3 88 16,2-2-72-16,-3 5-16 15,0-1 8-15,0 1 8 16,0-2-8 0,1-1 8-16,-1 0 32 0,-3-1-48 15,4-3 8-15,-6 4 48 16,0-1-40-16,0 0 168 0,0 0 0 15,0 2-64-15,0 0-112 16,-5-1 96 0,-3-2-96-16,-1 3 0 15,0-1 0-15,1 1 64 0,-3 1-72 16,-3 1 8-16,1 1-48 15,-2 1 104 1,-3-2-80-16,1 0 64 16,-1-2-8-16,-2 0-32 15,-1-2 56 1,2-2 40-16,0-2-96 0,-2-2 8 0,1 0 88 15,-1 1-88-15,0-2 40 0,0 2-56 16,-3-2-8-16,-3 0 8 16,1 0 24-16,-8-2-8 31,0-2-8-31,2-3 80 15,-2-1-80-15,3-3 128 0,4 0-128 16,4-2-8-16,5 0 8 0,7 0 24 16,3 0-32-16,1 1 0 15,3-1-80-15,-1 0-16 31,1 0 48-31,0 1-24 0,0-3-96 0,-4 0-344 32,-1 0-2153-32,-3-3-10210 0</inkml:trace>
  <inkml:trace contextRef="#ctx0" brushRef="#br0" timeOffset="115332">4465 6812 8105 0,'0'-4'2233'0,"-8"2"-49"15,-7 0-327-15,-3 2-65 16,-1 0-432-16,0 0-39 16,-4 8-633-16,2 10-272 0,3 8-24 15,5 4-232 1,7 6-88-16,3 4-72 0,3 0 0 0,0-6 0 15,11-1-64-15,5-12 56 16,2-2-40-16,-2-9 40 16,2-5-48-16,-4-5 40 0,2 0 16 31,-4-2 16-31,4-19 40 0,-5-9-48 15,-1-13-8-15,-2-4 0 0,-6-6-176 16,-2-1 24-16,0-1-192 16,-2 2-296-16,-9 5 103 15,-4 4 241-15,2 3 24 16,0 9 152-16,0 9 120 15,2 2 8-15,1 7 40 16,4 4 152 0,-1 2 96-16,3 6 25 0,2 2 135 0,-1 0-224 15,3 0-232-15,0 0-96 16,0 18-200-1,3 10 152-15,8 11 144 16,4 4 80-16,-1 3-16 0,-1-5-24 31,0-5-40-31,0-10-8 16,-2-7 8-16,1-6-344 15,-1-9-369-15,0-4-135 16,1 0-144 0,-4-2 448-16,1-11 296 15,-4 0 96-15,0 3 80 0,-2 8 0 31,7 2-168-31,1 2-160 0,7 16 256 0,3 4 144 16,2-2 232-16,-1-4-8 0,1-5 0 16,-4-6-40-1,-1-5 112-15,-2 0 80 16,-1-2 64-16,-7-14 152 15,-2-5 176 1,-4-4-112-16,-2-1-95 0,0 0-89 0,-3 0-160 16,-17 5-216-16,-1 6-40 0,-3 5-56 15,3 5-368-15,2 5-737 0,4 0-335 16,9 0-304-16,4 0 119 0,2 0 633 15,0 0-64-15,0 0 552 16,0 0 296-16,0 0 160 16,8 0 40-1,0 0 8-15,7 0 8 16,-4 0 168-16,2 5-8 15,5 7 1064-15,-2 4-552 0,0 4 296 16,-1 0-343-16,-1-3-249 16,-6 2-216-16,2-7-16 0,-4-4-144 31,1-4 8-31,-7-2 40 15,1-2-40-15,-1 0 40 0,4 0 120 16,-3-11-104-16,1-4 8 16,6-7 0-16,-5 2-72 15,5 2 0-15,-1 4-8 0,1 3-72 16,-2 8 0-16,4 3 64 31,-2 0-160-31,3 1 168 0,4 12 176 16,-5 1 104-16,2-5-96 0,-3 0-48 15,-3-3-48-15,-1-4-16 16,0-2 32-16,-4 0-16 31,1 0-40-15,-2 0 40-16,3-4 72 15,-1-9 40-15,-2 0-200 0,0-2-168 0,1 6-432 16,-1 1-896-16,0 4 111 15,0 0 689-15,0 4 264 16,0-2 432-16,0 2 80 0,4 0 432 16,-3 0 24-1,6 0-216-15,2 4-127 0,1 8 407 0,0 2-88 16,-1 2 136-16,0 0-416 15,-3-2 40-15,-1-6-88 16,0-3-88 0,-5-2-88-16,1-3 128 15,-1 0 112 1,0-3-48-16,0-16-136 0,0-7-64 0,5-4 8 15,0 1-8-15,1 3 0 16,1 9 0-16,3 6-8 0,-2 9-160 31,3 2 32-31,0 0 72 16,1 11 64-16,2 4 8 15,-3 4 128-15,-1-2-88 0,1-2-48 16,1-5-384-16,5-10-1672 16,-4 0-2457-16,0 0-4593 0</inkml:trace>
  <inkml:trace contextRef="#ctx0" brushRef="#br0" timeOffset="115664">5154 6290 3512 0,'0'0'6690'0,"0"0"-4514"16,0 0-1096-16,0 0 121 0,0 0 431 15,7 107-312-15,4-61-432 16,0-2-455-1,2 0-177-15,0-4-256 16,3-3 0-16,-1-5-152 16,3-5-1097-16,4-3-967 15,-4-7-2361-15,-2-7-2569 0</inkml:trace>
  <inkml:trace contextRef="#ctx0" brushRef="#br0" timeOffset="115938">5379 6551 4400 0,'0'0'5442'0,"0"0"-3394"0,0 0-56 15,0 0-1023-15,0 0-313 16,0 0 264-16,0 0-656 16,0 0-232-1,-34 74-24-15,34-70-16 0,11-4 8 16,4 0-88-16,-2 0 88 15,-2 0-8-15,3-2-64 0,-2-9-32 16,-6-4 32-16,1-1 72 16,-4-2-48-1,-3 1 48 1,0 0 72-16,0 1-8 0,-5 2-64 15,-14 0-888-15,4 6-3017 0,2 2-4361 16</inkml:trace>
  <inkml:trace contextRef="#ctx0" brushRef="#br0" timeOffset="116428">5653 6399 7345 0,'0'0'2657'15,"0"0"-393"1,0 0 361-16,0 0-825 16,0 0-664-16,0 0-264 15,0 0-639-15,-68 24-233 0,67 0-8 16,1 0-72-16,0-2 80 0,0-4 0 15,0-4-64 1,5-6-17-16,3-2-255 16,3-6-16-16,-4 0-40 15,4 0 160-15,2-10-184 16,-7-6-160-1,2-2 112-15,-4 4 120 16,0 2 192-16,-4 6 80 0,2 4 64 16,1 2-56-16,2 0-160 15,2 4 72-15,1 8 152 16,1 0 96-16,4-2-96 0,2-4 0 15,-2-4-96 1,0-2-1425-16,6-4-503 0,-3-14-1929 0,-5-2 656 0</inkml:trace>
  <inkml:trace contextRef="#ctx0" brushRef="#br0" timeOffset="116807">5826 6354 2960 0,'0'0'2161'0,"0"0"-73"16,0 0 785-16,0 0-585 16,0 0-648-16,0 0 129 0,0 0-969 15,-34 34-600 1,34-7-144-16,0-3 8 15,0-2-64-15,15-4-48 16,-2-8 40-16,4-4-8 0,0-6 8 16,-3 0-112-16,2-11-112 0,-1-16-216 31,-4-5-160-31,-8-7 32 0,-1-2 40 15,-2-3 183-15,0-1 305 16,-8 2 48-16,-13 0 96 16,3 3 25-16,-1 8 183 0,3 8 432 15,9 10 432-15,1 8-352 31,4 6 88-31,2 0-400 0,0 16-504 16,8 14 0-16,8 8 481 16,4 5-145-16,2 0-32 15,4-1 128-15,0-1-280 0,1-7-32 31,1-2-120-31,14 2-392 16,-8-8-2289-16,-4-6-11338 0</inkml:trace>
  <inkml:trace contextRef="#ctx0" brushRef="#br0" timeOffset="116938">6595 6646 15643 0,'0'0'0'0,"0"0"-12771"15</inkml:trace>
  <inkml:trace contextRef="#ctx0" brushRef="#br0" timeOffset="122264">5543 8169 5153 0,'0'2'10330'0,"0"-2"-8442"15,0 2-1344-15,0-2 545 0,0 2 183 16,0-2-328-16,0 0-592 15,0 3-288-15,0-3-64 0,-6 6-704 16,0-2-888-16,-4 1-4466 0</inkml:trace>
  <inkml:trace contextRef="#ctx0" brushRef="#br0" timeOffset="123759">5521 7847 8241 0,'0'0'4121'15,"0"0"-2721"-15,0 0 1 0,0 0 111 32,0 0-256-32,0 0-463 15,0 0-449-15,0 0-344 16,0 0-144-16,0 0 144 0,0 0 56 0,0 0 256 15,150-45-160-15,-110 28-64 16,-4-2-32-16,-7 6-48 16,-5-2 64-16,-4 5-16 15,-3 1-48-15,-5 0 40 16,-7 5-40-16,1 0-8 15,-4 4 8 1,-2 0 0 0,3 0 0-16,-3 0 56 0,0 0-8 15,0 0-40-15,0 0 48 0,0 0 0 16,0 0-16-16,0-2-48 15,0 2 8-15,0-2 40 0,0 2-40 32,3-2-8-32,-3-2 8 15,5-1-16-15,1-4 16 0,1 1 24 16,1 0-24-16,-2 2-8 15,1 0 8-15,-2 0-8 16,-4 2 8-16,-1 0 0 0,0 2 56 16,0-2 136-16,0-3 272 31,0-6 104-31,-1-8-256 0,-11-2-176 15,-4-9-48-15,0-5-8 32,-8-5-88-17,1-1-96 1,-1-6 96-16,0 2 40 0,1 2-40 0,1 5-8 15,1 6 8-15,3 2 8 16,2 6 48-16,0 0-56 0,1 3 24 16,0 2 120-1,1-1-136 1,3 3 64-16,-1 4-64 0,6 2 40 15,1 5-48-15,3 4 0 0,2 4-8 16,0 0-40-16,0 0 0 16,0 0-16-16,0 0 16 0,0 0 40 31,0 0-96-31,0 0-64 15,0 0-48-15,0 0 40 0,0 0-184 16,0 0 16-16,0 0 120 31,0 0 56-15,0 0 40-16,0 0 32 0,0-2-24 0,0-3-48 15,0-4 0-15,-4-5 96 16,-1 0 64-16,-2-2 0 0,1 3 8 16,-1 2 0-16,1 3 72 15,1 6 56-15,3 2 64 0,-1 0-64 16,2 0 48-16,-3 0-8 15,1 0-8-15,-2 12-104 16,-1 6-56-16,-1 5-8 0,3 0 0 16,-3-1 0-16,2 1-40 0,2-6 48 15,0 0 0-15,1-4 0 0,-1-2 0 16,1-3 0-16,-1-4 0 15,3-4-8-15,0 0-176 16,0 0 24-16,0 0 40 0,0-8-40 16,0-13-168-16,0-5-384 15,0-6 23-15,0 4 329 16,0 2 160-16,0 6 192 15,0 8-48-15,3 4 56 16,2 4 0-16,-5 4 104 16,2 0 40-16,-1 0 56 15,4 0 0-15,2 0-104 0,2 0 201 16,1 0-97-1,9 0-64-15,6 0-32 16,23 22-104-16,-3 3-1185 16,-6 0-4824-16</inkml:trace>
  <inkml:trace contextRef="#ctx0" brushRef="#br0" timeOffset="127180">11033 4722 6673 0,'0'0'1704'15,"0"0"-1312"1,0 0 953-16,0 0 743 15,0 0-576-15,0 0-623 0,0 7 71 32,-2-5-416-32,-3 2-88 15,-3-2 24-15,0 2 16 0,-3-1-176 16,-4 1-72-16,-1 2-48 15,-2 1 48 1,-1-1 49-16,0 0-33 0,-2-3 56 16,-4 3-88-16,-4-2-64 0,0 1-24 15,-1-1 0-15,-4 2-24 0,0 1 112 16,3 3-88-16,-1 1-24 31,-2 2 144-31,-2 2-136 16,1 1-112-16,-2 0-16 0,-1 0 48 15,-7 0-32-15,3 0 56 16,-1 2-64-16,-3 0 48 0,4 0-56 15,4 2 8-15,4 0-8 16,3 2 8 0,0 1 0-16,-3 3 64 0,4-1-72 15,-1 5-8-15,-3 0 8 16,4 2 64-16,-3 3-64 15,1-1 56-15,0 4-56 0,-1 4 0 16,-1 2-48 0,-1 2-16-1,4 3 64-15,-1 0 0 0,3 0-8 0,3-4 8 16,3-2-48-1,4-3 48-15,3-4-56 16,3-2 56-16,2-2 0 0,4-4 0 0,-1 0-48 31,5 0 40-31,-4 0 0 16,3 1 8-16,-1 3 0 0,-2 0-16 15,2 2 8-15,1 2 0 32,0 3 8-32,1 0-48 0,-2 1 40 0,4 1-32 0,-1-1 40 31,-1 0 0-31,-4-1 8 0,2 0 56 15,-1-5-16-15,-2 0 24 16,-2-4-24-16,4-2 32 16,-10-1 16-1,6-4 8-15,-3-1-88 0,2-3 88 0,1-2-8 31,0-4 40-31,7-3-56 0,-2-7 208 16,2-1 8-16,3-2-32 16,0 0 0-16,0 0 9 15,0 0-57 1,0 0-56-16,0 0-56 15,0 0-32-15,0 0-24 0,0 0-32 16,0 0-8-16,0 0 0 16,0 0 0-16,0 0 0 0,0 0-8 15,0 0 0-15,0 0-8 0,0 0-104 16,0 0 112-16,0 0 0 0,-8 0-8 31,-2 0 8-31,-3 0 0 16,-6 4-48-16,1 0 0 15,2 3 0-15,0 1 32 0,5-2-56 16,4-1 24-16,1-1 40 15,1 1 0-15,-2 1 8 0,6-2-8 32,-11 0 8-32,4 0 0 15,-1-1 0-15,-3 3 8 0,3-1 40 31,-6-1-40-31,2 0 8 16,-1 0-8-16,-4-2 40 0,7 2-32 31,3-4 24-31,3 2-40 16,-2-2 0-16,6 0 0 15,1 0 8-15,0 0-8 0,0 0 0 16,0 0 16-16,0 0-16 16,0 0-8-16,0 0 8 0,0 0 8 0,0 0 0 15,0 0 0-15,0 0-16 16,0 0 8-1,0 0 0 1,0 0-40-16,0 0 40 0,0 0 0 16,0 0 0-16,0 0 0 15,0 0 8-15,0 0-8 0,0 0 0 0,0 0 0 16,0 0-64-16,0 0-184 15,0 0-401-15,-4 0-559 16,0-12-1216-16,-3-1-5810 0</inkml:trace>
  <inkml:trace contextRef="#ctx0" brushRef="#br0" timeOffset="127734">9088 6559 9313 0,'0'0'2833'16,"0"0"-1825"0,0 0 393-1,0 0-193-15,0 0-352 0,0 0-376 0,-5 79-232 16,1-54-56-1,2 3-184-15,0 0 0 0,-1-1-8 0,3-5 80 16,-3-5-80 0,0-2 144-1,1-7 104-15,2-4 200 0,0-2 25 16,0 0-177-16,0-2 48 0,0 0-16 15,0 0-72-15,0 0 0 16,0 0 0-16,0 0-72 0,0 0-128 16,0 0-40-16,0 0 40 46,0 0-56-46,0 0 0 0,0 0-8 16,0 0 8-16,0 0-56 16,0 0 8-16,2 0-72 0,15-4 64 15,6 0 56-15,1 0 48 16,4-2 88-16,1 2 0 15,0-3-120-15,-3 4-8 0,3-3-8 16,-7-2-416-16,-9 4-2409 16,-6 0-8929-16</inkml:trace>
  <inkml:trace contextRef="#ctx0" brushRef="#br0" timeOffset="131128">8586 4963 8529 0,'0'0'3937'31,"0"0"-3329"-31,0 0-320 16,0 0 449-16,-16 114 247 15,11-72-400-15,-1 1-272 0,-4-3-248 16,2-2 0-16,0-4 320 15,-2-6-88-15,0-4-32 0,4-5-96 16,-4-6 128 0,4-5-104-16,1-2 120 31,-2-3 48-31,7-1 193 0,-6-2-25 0,4 0-112 0,-2 0-144 15,2-2-128-15,2-7-144 16,0-3 8 0,0 0-8-1,0-4 0-15,11-2-16 0,7-4-24 0,1 0 32 16,6-4 16-1,-3 1-8-15,4 2 16 16,-7 1-8-16,1-1 0 16,-4 5 32-16,-3 1-40 15,-5 0-144-15,0 1-336 16,0-6-1025-16,-8 3-1431 0,3 2-3298 15</inkml:trace>
  <inkml:trace contextRef="#ctx0" brushRef="#br0" timeOffset="131353">8586 4963 4096 0,'95'-72'3105'15,"-95"68"-792"-15,0 0-49 16,0 1-376-16,-3 3-95 0,3 0-481 16,0 0-360-16,-5 0-160 15,4 3-127-15,-4 15-345 31,0 10-152-31,-2 10-120 0,1 4 32 16,1 2 64-16,2 1-64 0,0-1-80 16,1-5-256-16,2 2-1145 15,0-11-1567-15,0-10-5562 16</inkml:trace>
  <inkml:trace contextRef="#ctx0" brushRef="#br0" timeOffset="131768">8770 5190 800 0,'0'0'6385'0,"0"0"-4977"0,0 0-15 15,0 0 367-15,0 0-24 16,0 0-615-1,0 0-441-15,84-47-304 16,-77 34-176 0,-3-2-24-16,-2 4 112 0,-2-4-24 0,0 3-88 15,0 3 32-15,0-4 64 47,-13 5 0-47,-5 3-56 0,-4 3 16 16,2 2-112-16,-1 3-24 15,2 19-96-15,4 6 0 16,7 9-16-16,5-3 16 0,3 0-8 15,0-4 8-15,8-9 0 16,8-2 0-16,2-10 8 0,0-2-8 16,1-7 8-16,2 0 48 0,-1-8-8 15,2-19-48-15,-2-5-200 16,1-8-840-1,-4-5-1448-15,1-22-1537 0,-3 13-8 0,-6 6-184 16</inkml:trace>
  <inkml:trace contextRef="#ctx0" brushRef="#br0" timeOffset="131952">8972 4767 3184 0,'0'0'2897'0,"0"0"-345"15,0 0-847-15,0 0 711 16,0 0-327-16,0 0-681 0,0 0-432 16,0 0-536-16,-18 43-144 0,18 2 0 15,0 5-120-15,0 0-72 31,0-4-104-31,3 8-984 0,1-11-4145 16,1-14-5121-16</inkml:trace>
  <inkml:trace contextRef="#ctx0" brushRef="#br0" timeOffset="132175">9033 5019 6481 0,'0'0'4641'0,"0"0"-3161"0,0 0-128 0,0 0 321 0,0 0-457 15,0 0-280-15,2 119-368 16,0-70-175 0,2 6-241-16,-2-1-144 15,3-2 56 1,0-8-64-16,0-4 8 15,-2-8-16-15,2-8-401 0,1-3-999 16,-3-10-2401-16,-1-5-3040 16</inkml:trace>
  <inkml:trace contextRef="#ctx0" brushRef="#br0" timeOffset="132519">9072 5011 5169 0,'0'0'4265'16,"0"0"-3449"-16,0 0-192 0,0 0 736 15,18-3-280-15,-2 1-247 16,-3 2-393-16,5 0-160 0,-2 0-184 16,-2 0 88-16,-1 5 168 15,-3 5 16-15,-2 5 168 31,-5 0 144-31,1 4 184 0,-4 0-168 16,0 2-119-16,-4-1-121 0,-10-1-240 16,-4 2-80-16,-8 1-136 15,-9-3-1393-15,6-4-2951 0,4-7-5723 16</inkml:trace>
  <inkml:trace contextRef="#ctx0" brushRef="#br0" timeOffset="134799">9416 5356 7921 0,'0'0'3945'16,"0"0"-3153"-16,0 0 72 0,0 0 97 16,0 0 559-16,0 0-488 15,0 0-488-15,-81 85-16 0,64-72 105 31,-3 0 79-31,-2-2-296 16,-1 5-208-16,-1 1 0 0,-10 1-24 16,2 1 56-16,-9 4-144 15,-4 1 48-15,-2-1-144 0,-3 2 96 16,-3-5 96-16,-2-4-64 15,0-2 8 1,2-6-72 0,-2-2 24-16,1-6-80 0,1 0 56 15,0 0 0-15,1 0-8 16,-1-10-40-16,-2-4-16 0,-3-4-8 15,0-2-96-15,-4-9-64 16,6-3-48 0,9-6 24-16,8-3 48 15,13-6 40-15,4-4-40 16,14-4 40-16,8-7 8 0,0-6 88 15,11-7-80-15,20-2 48 0,12-4 24 16,14 0-88 0,7 6 96-1,9 5-64-15,3 10 64 0,5 11-8 16,0 11-64-16,2 10 40 0,6 14 40 15,3 8 0-15,-1 6-72 16,-6 0 72-16,-2 22 48 0,-11 4-48 31,-4 6 0-31,-10 4-56 31,-8 2-40-31,-6 3 96 0,-7-1-8 16,-6 1 8-16,-5 2 0 16,-5-1 8-16,-4 0 40 0,0 0 32 15,-4-4 48-15,-2 0-120 16,-1-4 48-16,-6 0-40 15,-4-1-16-15,0-4 48 0,0 4 72 16,-8-1 32-16,-9 0-72 16,-1-3 88-16,-2-4-144 0,3-7-24 15,-11 3-544-15,7-8-1937 31,0-5-6993-31</inkml:trace>
  <inkml:trace contextRef="#ctx0" brushRef="#br0" timeOffset="140384">11289 5083 10562 0,'0'0'4921'0,"0"0"-3729"0,0 0 192 16,0 0 65-16,-4 0-385 47,4 0-464-47,0 0-304 0,0 0-72 15,0 0-112-15,0 0-64 16,0 0-48-16,0 0-72 15,4 4-16-15,13 9 88 0,5 0 104 16,4 6-8-16,-2-2-8 16,2 2-8-1,-2-2-16-15,-3-2-16 0,0-2-48 16,-3-2 0-1,-10-5 0-15,0-2 0 0,-5-2 8 16,-3-2 0-16,4 0-8 0,-4 0-432 16,0-8-816-16,0-9-2721 15,-4 2-10002-15</inkml:trace>
  <inkml:trace contextRef="#ctx0" brushRef="#br0" timeOffset="140636">11478 4999 9738 0,'0'0'4208'0,"0"0"-2431"16,0 0-129-16,0 0 17 0,0 0-617 31,0 0-528-31,-108 96-112 16,92-68-16-16,0 0 64 0,6-5-120 15,2-3-176-15,0-3-64 16,-3 0-24-16,4-5-72 16,-4 2 0-16,-8 4-848 0,2-4-1912 15,-2-2-8219-15</inkml:trace>
  <inkml:trace contextRef="#ctx0" brushRef="#br0" timeOffset="143456">12234 4780 8209 0,'0'0'3041'0,"0"0"-2289"16,0 0-680-1,0 0 128-15,0 0 976 0,0 0-127 0,0 0-193 0,29 32-456 16,-19-23 144 15,0 1-72-15,6 0-200-16,-5 2 80 15,2-2-80-15,5 0-24 16,-7 0 16-16,5 0 32 0,0 0 97 15,-1-3-169-15,3 4-64 0,1-1 32 0,-3-2 24 16,5 0-72-16,-1 0-24 16,-3-2-48-16,4 0-56 15,-1 0 80-15,-1 0-32 0,4-2-16 16,-1 0 8-16,1 2-40 15,1-2 40 1,0 0 16-16,-1 3 24 16,1-6-48-16,0 3 0 15,-1-2-40-15,1 0 0 0,2-2 40 16,-2 2-40-16,2-2 0 15,3 2 56-15,0 0-64 16,5 2 72-16,0 0 80 16,0 3-96-1,0 0 136-15,0 1-48 16,1 0-48-16,-4 1 72 0,5 0-96 15,-2-1 0-15,4 0-64 16,-1 1 0-16,5-3 64 16,-3-3-24-16,-2 1-32 0,4 0 32 31,-6-2-48-31,1 2 16 0,-6 1 40 15,-2-1-48-15,-2 0-8 0,-5 1 8 16,1-1 0-16,1 0 0 16,3 0-8-16,-4-1 8 15,-2-3 0-15,2 0 40 16,-1 0-40-1,-1 0-8-15,-2 0 0 0,-1 0 0 16,1 0 0-16,0 2 0 0,0 0 0 16,-2 2 0-16,3 0 0 15,-3 0 0-15,2-1 0 16,1 3 0-1,1-1-8 1,-1-1 8-16,4 0 0 0,-2 0 0 16,1 0 0-1,-1 0 0-15,0-1 0 31,0 1 8-31,-1 3-8 16,-1-1 0-16,0 0 0 16,1 1 0-16,2 2 0 0,1-1 0 15,1 0 0-15,-1 0 0 0,3-3 0 16,-4 0 0-16,1 1 0 15,0-2 0-15,-2 0 0 16,1 2 0-16,1-1 0 0,-7 2 0 16,2 1-8-16,-4-2 0 15,2 0 0 1,-4 1 8-16,-4-2-8 0,3 1 0 15,-4 2-8-15,1 3 8 16,0-2 0-16,0 5 8 16,0-1 0-16,-2 0-8 0,1 2 0 15,-1-4 8-15,1 1 0 16,-2-1 8-16,-1-4-8 15,1 3 0-15,-3-4 0 0,3 3 8 0,-4-2-8 16,4 1-8-16,0 3 8 16,-3 1 0-1,2-1 8-15,1 6-8 16,-1 0 0-16,-1 4 0 15,0-1 0-15,2-1 0 0,-2 2 0 32,-1-5 0-32,-1 2 8 0,4-2-8 0,-5 2 0 0,0 4 0 15,2 0 0-15,-2 5 0 31,3-2-48-31,-1-1-16 0,2-1 56 16,-2-6-8-16,1-4-56 16,-1-6 24-1,-2-3 48 1,0-4 0-16,1 2 8 0,-1-2 0 31,0 0 8-31,0 0-8 16,0 0-8-16,0 2 0 0,0 3-48 15,4-1 48-15,-4-2 0 0,0 0 0 16,1-2 0-16,-1 0 8 15,0 0-8-15,0 0-512 0,0-8-512 16,-13-8-4145-16,2-1-8138 16</inkml:trace>
  <inkml:trace contextRef="#ctx0" brushRef="#br0" timeOffset="143941">14498 5757 9482 0,'0'0'3928'16,"0"0"-2559"-16,0 0 23 15,0 0-56-15,0 0-520 16,0 0-640-16,7 19-168 0,9 0 265 31,10 7 47-31,-2-1-80 16,5 1 56-16,-1-3-48 0,-6-1-120 15,-2-1 16-15,-3-6-72 16,-4-2-64-16,-3-5 40 16,-4-2-40-16,1-5 8 0,-4 1-8 15,-1-2 64 1,-2 0-64-1,1 0 8-15,-1 0 40 0,5 0-48 32,-3-3 88-17,7-11 112-15,-4-8-80 16,3-3-24-16,4-3-40 15,-1-2-64-15,2 2-80 16,3 1-208-16,-5 2-568 16,-3 9-2089-16,-8 8-7329 15</inkml:trace>
  <inkml:trace contextRef="#ctx0" brushRef="#br0" timeOffset="157375">16134 8984 8145 0,'0'0'3873'15,"0"0"-3305"-15,2 0-112 0,3 0 561 16,6 2 151-16,2 0 40 16,5 2-208-1,1-2-264-15,4 1 41 16,-1-1-361-16,6 2-176 15,-2-2-88-15,3 0-64 0,6-2-40 16,2 0-40-16,7 0-8 16,3-2-360-16,6-11-1585 15,-11 1-2496-15,-11 1-3816 16</inkml:trace>
  <inkml:trace contextRef="#ctx0" brushRef="#br0" timeOffset="157810">16068 9385 9946 0,'0'0'2752'0,"0"0"-2016"0,0 0-47 16,0 0 719-16,0 0-288 31,123-2-504-31,-84-5-312 15,1 3-208-15,-3 2-80 0,3 2-16 16,-2 0-1160-16,-6 0-2849 16,-13 4-4857-16</inkml:trace>
  <inkml:trace contextRef="#ctx0" brushRef="#br0" timeOffset="158125">16083 9711 10698 0,'0'0'4865'0,"0"0"-4489"0,0 0-376 0,29 0 0 0,1 0 264 15,11 0-64-15,1 4-32 0,3 1-168 16,10 3-384-16,-8-3-1520 16,-10-1-3866-16</inkml:trace>
  <inkml:trace contextRef="#ctx0" brushRef="#br0" timeOffset="158393">16131 9980 3000 0,'0'0'7114'15,"0"0"-6482"-15,0 0-440 0,0 0-112 0,0 0 8 16,0 0 88-16,124 49-56 16,-91-40-24-1,7-1-96 1,-8-4-1728-16,-3-2-4050 0</inkml:trace>
  <inkml:trace contextRef="#ctx0" brushRef="#br0" timeOffset="158620">16100 10370 8705 0,'0'0'1305'16,"0"0"-49"-16,0 0 184 16,0 0-576-16,134 1-456 0,-105 1-271 15,-1 0-137-15,4 4-305 0,-8 0-2071 16,-6 0-4650-16</inkml:trace>
  <inkml:trace contextRef="#ctx0" brushRef="#br0" timeOffset="158874">16213 10600 5113 0,'0'0'4681'0,"0"0"-4145"0,0 0-320 16,0 0 224-16,0 0-248 0,112 0-176 16,-81 0 112-16,9 0-128 15,-5 5-520-15,-12-1-2273 0</inkml:trace>
  <inkml:trace contextRef="#ctx0" brushRef="#br0" timeOffset="159099">16179 10846 7257 0,'0'0'2393'0,"0"0"-1833"0,0 0-88 16,0 0 808-16,0 0-632 16,0 0-344-1,128 0-152-15,-105 6-152 16,1 9-456-16,-8-4-1984 0,-5 4-6330 15</inkml:trace>
  <inkml:trace contextRef="#ctx0" brushRef="#br0" timeOffset="159666">16167 11238 6361 0,'0'0'1752'16,"0"0"-463"-16,0 0 863 0,0 0-704 16,0 0-544-16,0 0-327 31,124-13-241-31,-92 13-288 0,5 0-48 15,-8 0-440 1,-4 3-3521-16</inkml:trace>
  <inkml:trace contextRef="#ctx0" brushRef="#br0" timeOffset="160321">16142 11769 8953 0,'0'0'3225'15,"0"0"-2433"1,0 0-720-16,0 0 752 0,0 0 289 15,0 0-401-15,128 9-344 16,-91-2-312-16,3-3-56 16,2 4-152-16,-6-4-1969 0,-9 0-5608 15</inkml:trace>
  <inkml:trace contextRef="#ctx0" brushRef="#br0" timeOffset="174709">15298 7295 8105 0,'0'0'2929'0,"0"0"-1745"16,-2 0 288-16,-1 0 177 0,3 0-129 16,0 0-376-16,0 0-135 15,-2 0-297-15,2 0-112 31,0 0 40-31,0 0-152 0,0 0-80 16,0 0-120-16,-1 0-112 16,1 0-104-16,0 0-64 0,0 0-8 15,0 0 0-15,0 0 0 16,0 0-8-16,0 0 0 15,0 0 0-15,0 0 0 0,0 0-56 16,0 0 56 0,0 0 0-16,0 0 8 15,0 0-48-15,0 0 48 0,0 0-16 16,0 0 16-16,0 0 0 15,0 0-64 1,0 0 8 0,0 0-8-16,0 0-40 0,3 0 104 0,11 0 72 15,1 0-64-15,1 0 0 16,0 0 80-16,2 0-8 0,1-4-64 15,1 2 40-15,2 2-8 32,1 0-8-17,-2 0-32-15,0 0-16 0,0 0 16 0,-3 0 0 16,1 0 0-16,-1 0-8 0,0 0 8 31,-1 0 0-31,0 0-8 16,0 0 8-16,-4 0 0 15,2 0 0-15,-7 0 0 16,2 0 40-16,-6 0-48 0,0 0 0 15,-4 0 0-15,1 0 8 0,-1 0-8 16,0 0 8-16,3 0-8 16,-3 0-40-16,0 0 32 31,2 0 0-31,-2 0 8 0,3 0 0 15,-1 0 0-15,0 0 8 0,-2 0-8 16,3 2 8-16,-3-2-8 16,0 0 8-1,1 2 0-15,-1-2 40 16,0 0-32-16,0 0 64 15,0 0 8-15,0 0 8 0,0 0-96 16,0 4-280-16,-6 4-1064 16,-5 0-5057-16</inkml:trace>
  <inkml:trace contextRef="#ctx0" brushRef="#br0" timeOffset="175579">16202 7167 9818 0,'0'0'4745'0,"0"0"-3769"16,0 0 64-16,0 0 496 0,0 0-375 0,0 0-737 15,23 0-184-15,4 8 280 16,9 2-72-16,7 0-8 0,7 2-24 15,4 0-120-15,1-2-24 16,-4-2-104-16,-4 0-8 16,-5-4-64-1,-11 1-40-15,-5-2 32 0,-9-3-8 16,-9 2 160-16,-3-2-160 15,-3 0 41-15,-2 0 71 0,0 0-176 16,0 2-16-16,-11 2-1297 16,-9 2-3928-16</inkml:trace>
  <inkml:trace contextRef="#ctx0" brushRef="#br0" timeOffset="176615">17161 7156 8785 0,'0'0'3993'0,"0"0"-3401"15,0 0-56-15,0 0 425 31,0 0-217-31,0 0-440 0,0 0 312 16,44 7 8 0,-21-7-248-16,2 0-8 0,8 0 128 15,-1 0-31-15,7 0 127 0,3 0-160 16,-3 0-160-16,-2 0-80 15,-7 0-112-15,-1 0 48 0,-6 0-80 16,-5 0-40 0,-7 0 64-16,0 0-72 15,-9 0 0-15,-2 6-208 16,0 0-1841-16,-6 0-5504 0</inkml:trace>
  <inkml:trace contextRef="#ctx0" brushRef="#br0" timeOffset="179238">18339 8967 6209 0,'0'0'1960'0,"0"0"-864"0,0 0 305 15,0 0 319-15,27 0-800 16,-20 0 121-16,4 0-329 0,2 0 112 31,-2 0-408-31,0 0 0 16,2 0-144-16,-1 0-24 0,-1 0-48 15,-1 0-24-15,-4 0-96 16,-1 0 40-16,-5 0-120 16,0 0-600-16,0-2-3873 0</inkml:trace>
  <inkml:trace contextRef="#ctx0" brushRef="#br0" timeOffset="181109">18161 8432 8249 0,'0'0'2617'16,"0"0"-1777"-16,0 0 144 0,0 0 617 31,0 0 343-31,0 0-816 0,0 0-360 15,31 72-256-15,-26-57-335 16,-4-4-73-16,-1-3-104 0,0 3-32 16,0-5-1721-16,0-2-5336 0</inkml:trace>
  <inkml:trace contextRef="#ctx0" brushRef="#br0" timeOffset="184417">14112 7937 7033 0,'0'0'4849'16,"0"0"-3137"-16,0 0 9 31,0 0-57-15,0 0-248-16,-6 6-551 0,-1 2-329 0,1 1-152 15,1 6-168-15,-3 5-208 16,3 6 104-16,0 4-24 0,1 7-32 15,-1 0 32-15,1 5-88 32,0 1 104-32,0-1 32 0,1-2-128 15,-2-3 48-15,4 4-56 16,-1 1 0-16,-1 1 0 15,0 2 40-15,1 4-40 0,0-2-56 16,2 0 56-16,-1-1 24 31,1-2-8-31,-3-2-16 0,1-4 48 0,-1 0-40 16,-1-1 0-1,0-3 0-15,-3 0 0 0,-1-2 8 16,-2 0-8-16,2-2 0 0,2 0 0 16,-1 0-8-1,7-2 8-15,-6 0-8 16,4 1 8-16,2-2 0 0,0 3-8 15,0 2 0-15,-3 3-8 16,3 3-32-16,0 2 40 16,-6 4 8-16,4 2-8 0,-1 2 0 31,-4-2-8-31,6 1 0 0,-3-6 0 15,4-1-56-15,0-1 64 16,0-1-8-16,0-2 8 31,0 0-8-31,0 0 8 0,0 0-8 0,0 2 8 0,4-2 0 31,-3 2 0-31,3 0-8 0,-1-2-112 16,-3 1 64-16,3-3 56 16,0 0 0-16,2 0-8 15,2 2-64-15,2 2 64 16,-2 3-8-16,2-2-40 0,-2 5 56 31,-4 1 8-31,2-2 0 0,-2 2 0 16,0-1 0-16,-3-2 0 0,4 0-8 15,0-2 0-15,-2 1 0 16,3-3 0-16,-3 0 8 0,2-1 0 15,0 4-8 1,2-1 0 0,-3 0 8-16,-1 0-8 0,4-2 0 0,-2 0 0 15,2 0-8-15,-1-4 8 16,1 2-8-16,-1 1 8 15,2-1 0-15,1 4 0 0,-2 0-16 32,2 4 16-32,-1 0 8 15,-2 1-8-15,-4 0-48 0,-1 2 48 16,0 0 8-16,0 2-8 15,0-1 0-15,0 0-48 0,0 0-48 16,-5-2 72-16,1-4 24 31,0 1 0-31,-1-3 0 0,1-3 8 16,-1 1-8-16,3 3 0 15,2 1-8-15,-6 3 8 16,1-2 0-16,0 1 0 0,-1 1 0 16,1-2 0-16,1 0 0 31,1-3 0-31,2-2 0 15,1-4 0-15,-2-2 0 0,2-2 8 16,0-2-8-16,-2 0 8 16,-1-4-8-16,0 1-8 0,3-4 8 15,-2-1-16-15,2 1 16 16,0-2 8-1,0-2-8-15,0-4 0 16,0 0-8-16,0-5 8 0,0-4 0 16,0-4 8 15,0 0-8-31,0 0 8 15,0 0-8-15,0 0-40 0,0-6-136 16,-1-11-88 0,-9 0-256-16,2-5-232 0,-3-1 199 15,-4 4 145 1,1 0 224-16,-3 6 112 15,1-2 64-15,3 5 8 16,0 5 0-16,4-1 248 0,7 3 128 16,-3 1 96-16,5 2-175 15,0 0-289-15,0 0 72 0,0 0-80 16,0 0-64-16,0 0 8 15,0 11-24-15,13 4 72 0,3 7 8 16,2 7 0-16,5-1 0 16,-7 4 8-16,-2-4 0 15,1 0 8-15,-5-6 96 0,-1-6-112 16,-4-4 168-16,0-4-16 15,-5-6-24-15,2-2 112 0,-2 0 24 16,0 0 88-16,0 0-64 16,0-5-72-1,4-14-160-15,5-13-56 16,13-32-368-16,-2 6-1376 0,2 3-3698 15</inkml:trace>
  <inkml:trace contextRef="#ctx0" brushRef="#br0" timeOffset="187056">13709 5434 9570 0,'0'0'3192'0,"0"0"-1431"16,0 0-17-16,0 0-368 15,0 0-536-15,0 0-351 0,0 0-185 16,0 0-96-16,0 0-32 31,0 0-48-31,0 0 80 0,0 0 16 16,21 0-32-16,-15 5 16 0,1 1-88 15,2 1-32-15,-1 1-8 16,2 1 64-16,-2-1-136 16,3-1 80-16,-3 1-32 15,1-1-48-15,-3-1 0 16,-1-2 0-1,-2-1 0-15,0-1-8 0,-1-2 8 16,-2 0 64-16,0 0 32 0,0 0-8 16,0 0 32-16,0 0-32 15,3 0-24 1,-1 0-8-16,4-11-64 15,4-10 8-15,3-5 56 16,5-4-8-16,-1-4-48 0,3 0 0 16,-3 4-8-16,0 6 8 15,-4 1 40-15,-4 10-48 0,-2 1 8 31,-2 5 0-31,-5 3-8 32,3 2 8-17,-3 2-8-15,0 0-448 0,0 0-976 0,0 0-4001 0</inkml:trace>
  <inkml:trace contextRef="#ctx0" brushRef="#br0" timeOffset="193135">15170 4402 784 0,'0'0'5009'0,"0"0"-2993"0,0 0-664 16,0 0-39-16,0 0 359 31,0 0-288-31,0 0-471 0,0 0-153 16,0 0-160-16,0 0-64 31,0 0-208-31,0 0-176 31,0 0-8-15,16 0 376-16,2 0 16 0,3 0 72 0,3 0-287 15,1 2-121-15,-1 1-56 0,5 1 56 16,-5 0-56-16,0 1-16 0,4-3 8 16,-1 2-88-16,-1 0 40 15,1-2-40-15,-1 0-40 0,3 2 0 16,-4-1 64-16,2 1-72 15,-1 3 8-15,1-1-8 16,1 0 8 0,-2 2 40-16,1-3-40 15,-1 4 0-15,3-3 48 0,-5 0-56 16,4 0 0-16,-6-1 0 0,2 0 8 15,-4-1-8-15,2 2 0 32,-2-2 0-32,2 2 0 0,-4-2 0 0,3 2 0 0,-3-2 0 15,1 2 0-15,1 0 0 0,-4 0 0 16,2 2 0-16,3-2 0 15,-2 2 0-15,2 0 0 0,0 1 0 16,8-2 0-16,-5 3 0 16,5 0 0-1,2 2 48 1,-5-2-48-16,-2 0 8 0,-1 0 0 15,-4-2 0-15,-1 0 8 16,-2-2-16-16,0 1 8 0,-1-2 48 16,-1 3-56-16,2-2 0 31,1 3 8-31,-1-3 40 15,1-1-40-15,0 3 40 0,0-2 16 16,-2 1-56-16,1 1-8 0,-3-3 16 16,2 3-8-16,-1-1 0 0,-1 1 0 15,5 0 0 1,-7-1-8-1,5 4 8 1,0-3 0-16,-3 1 0 0,0-1-8 0,3 1 8 16,-3 1 0-16,0-3 40 15,3 2-40-15,-3-1-8 0,3 0 0 0,-4-1 0 31,1 4 0-31,1-1 0 16,1 0 0 0,1 0 8-16,-3 0-8 0,0-2 0 0,1 2 8 15,-1-2-8-15,-6-2 0 0,4 2 0 16,2-1 0-16,-7-2 0 31,4 1-8-31,1 0 16 16,-3 0-16-16,2 1 8 0,-2 0-8 15,3 1 8 1,-3 0 0-16,-1 1 0 0,1-1 0 0,2 1 0 15,-1 4 0-15,-1-3 8 16,1 1-8-16,0 2 0 47,-1-3 0-47,2-1 0 15,1 2 0-15,-3 1 8 0,-1-3-8 16,4 4 0-16,-6-3 0 0,1 1 0 16,1 0 8-16,-1 1 0 0,1 0-8 15,4 0 0-15,-4 0 0 16,2 0 0-16,3 2 0 0,-4-2 0 15,1 2 0-15,-1 0 0 16,4 4 0-16,-7 0 8 0,4 4 8 16,-2 2-16-1,-1 0 56-15,1 1-56 16,1-6 0-16,-3 0-8 15,4-1 8-15,-1-2-8 0,2 0 8 16,-2-2-8-16,2 2 0 16,1-2 0-1,0-1 8-15,1 4 0 16,-1-4 8-16,-3 2-8 15,3-3 0-15,-3 2 0 0,1-4 0 16,-3 0-8-16,-1-2 8 16,1-2 8-16,-4-2-8 15,3 0 0-15,-4 0 0 0,3 0 0 31,-3-2-8-31,2 0 8 16,-1 2 0-16,0 2 0 0,-1 0 0 16,3 2 0-16,-1-2 0 15,-2 2 8-15,1-4-8 16,-2 0 0-16,2-2 0 0,-2 0 0 15,0-2 0 1,3 2 0 0,0 2 0-1,-3 0 0-15,3 3 0 0,-1-2 0 16,1 1 0-16,-1 0 0 15,-1-2 0-15,-1 3 0 16,4-5 0-16,-3 2 8 0,2-1-8 16,-1-1 0-16,0 2-8 0,2 0 0 15,0 2 0-15,-1 1 0 0,2-1-8 16,-5-2 8-16,0-1 8 15,1-1-8-15,-1-2-64 16,0 0-248 0,0 0-296-16,0-5-1129 15,0-10-3432-15</inkml:trace>
  <inkml:trace contextRef="#ctx0" brushRef="#br0" timeOffset="193750">17247 5757 7033 0,'0'0'3145'0,"0"0"-2201"0,0 0-264 0,0 0 624 16,0 0-159-1,0 0-561-15,6 0-336 0,-1 0 328 16,7 0 88-1,4 6-144-15,-2 4 56 16,7 0-304-16,-3 0 200 16,1 3-160-16,-1-2-39 0,0 3-121 15,-2-1-24-15,0-2-32 16,-1 2-88-16,-4-3 56 0,-1-1-64 15,-1-3 56-15,0-2-40 32,-3 1-16-32,-1-3 8 0,1-2 64 15,-1 2-64-15,2-2 0 16,-1 2-8-16,-1 0 8 15,1-2 0 1,-4 2 0-16,3-2-8 16,-4 0 8-16,-1 0-8 15,4 0 0-15,-3 0 8 0,6 0 152 16,4-8 256-16,2-13 56 15,8-3-208 1,-3-4-184 0,1-2-80-16,4-24-168 0,-4 8-1168 0,-11-2-4394 15</inkml:trace>
  <inkml:trace contextRef="#ctx0" brushRef="#br0" timeOffset="194727">17097 4449 8129 0,'0'0'4849'0,"0"0"-3496"16,0 0-537-16,0 0 320 15,0 0-264 1,0 0-496-16,-5 51-208 0,5-17 120 0,0 4-56 15,0-2-16-15,0 0-168 16,0-6-40 0,0-5 0-16,0-8 80 15,0-4-72-15,0-7-8 16,0-4 0-1,0-2 177-15,0 0 15 0,0 0-8 0,0-17-192 16,0-7-240-16,0-5-249 0,13-1 73 31,3 0-80-31,2 5 16 16,1 5 240-16,-3 8-48 15,2 6 24-15,1 3-56 0,-7 3 96 16,4 0 24-16,-2 0 120 16,-2 0 8-16,-1 0 72 0,-1 0 0 15,1 0-8-15,0 0 0 31,-1-3 0-31,1-3 0 0,-1-4-112 16,-2-3-88-16,-3 2-240 0,0-1 88 16,-5-2 360-1,0 0 160-15,0 1 168 0,-10 2 472 16,-3 1-200-1,-3 3-40-15,-2 3 160 16,4 4-192-16,1 0 80 0,1 11-327 16,4 8-281-16,0 6-8 0,7 1-56 15,1 0 56 1,0-2-41-16,0-4 41 15,0-2-40-15,9-4 40 16,3-3-48-16,-4-4 8 16,3-5 32-16,2-2-336 15,2 0-456-15,2-8-480 0,11-24-1169 16,-9 4-2296-16,4 0-1416 15</inkml:trace>
  <inkml:trace contextRef="#ctx0" brushRef="#br0" timeOffset="194966">17473 4420 1328 0,'0'0'6265'16,"0"0"-3832"-16,0 0-497 15,0 0-336-15,0 0-1160 0,0 0-63 32,0 0-201-32,-16 70-176 15,16-54 0-15,0-4-16 16,6-2-48-16,6-2 48 0,-3-3 16 15,1 0-8-15,-2-1-48 0,0-2 48 16,-3 2 0-16,0-2 8 16,-5 4 0-1,0 0 88-15,0 6 16 16,0 0-104-1,-15 4-24-15,-6-2-1009 0,4-4-1791 0,2-5-4146 16</inkml:trace>
  <inkml:trace contextRef="#ctx0" brushRef="#br0" timeOffset="195254">17568 4415 2592 0,'0'0'6217'15,"0"0"-5208"-15,0 0-473 0,0 0 1328 31,0 0-208-31,0 0-319 16,29 115-585-16,-24-65-192 0,-2 2-160 16,1 4-216-16,1 0-88 15,-2-1 0-15,-3-8-48 0,3-4-48 31,-1-7 16-31,-2-8-16 16,0-8-88-16,0-12-784 47,0-6-1665-47,-5-2-3632 0</inkml:trace>
  <inkml:trace contextRef="#ctx0" brushRef="#br0" timeOffset="195472">17602 4436 6241 0,'0'0'1768'16,"0"0"-728"-1,37-2-31-15,-25 2 135 0,-1 0 88 16,0 0-424-16,-3 4-200 15,0 7-47-15,-6 4 423 0,-2 5-320 0,0 3 40 16,0 6-432-16,-2-3-272 16,-6-6-552-16,2-12-1688 15,6-6-1601-15,0-2-1977 0</inkml:trace>
  <inkml:trace contextRef="#ctx0" brushRef="#br0" timeOffset="196417">17602 4436 5033 0,'133'-14'1920'0,"-130"14"-560"15,2 8 321-15,-2 14 191 0,0 5-712 16,-1 5-504-16,1 3 57 16,-3-3-329-16,2-5-136 31,-2-10-192-31,1-5 0 0,4-5-56 15,-5-6-128-15,0-1 128 16,2 0-8 0,3-1 0-16,-1-18 8 0,4-7-104 15,1-4-632-15,-1-6-801 16,-2 0-95-16,5 4-441 15,-4 4 721-15,3 7 856 0,-2 10 496 16,1 5 504-16,-1 6 352 0,-1 0 273 16,-2 4 63-16,3 11-184 15,-7 2-248-15,4-2-288 0,0 0-224 31,-3-4-120-31,1-2-96 16,3-5-32-16,-2-4-56 0,0 0-200 16,3 0-56-16,-1-13-96 15,4 2-24-15,1-2-56 0,2 3 80 16,2 5 248-16,3 1 88 47,-1 4 72-47,1 0 152 0,-2 0-56 15,-3 0-8-15,2 0-72 16,-2 0 88-16,-2-4 8 0,-3-5 32 15,0-2-144-15,-6-3-72 16,-2-3-416-16,0-1 80 31,0 2-80-31,-2 0 40 0,-8 4 448 16,1 3 152-16,-1 5 784 15,0 2 168-15,4 2 128 0,1 0-159 16,0 2-729-16,2 7-272 0,3 5-72 16,0-1 0-16,0-2-8 15,0 2-48-15,8-3 48 0,2-3 0 31,3-1 0-31,3-4-96 0,2-2-64 0,-1 0-321 0,3 0-63 16,-3 0-88-16,1-10-216 16,0-1 16-1,-5 0 112 1,3-1-41-16,-5 1 329 0,-3 0 328 0,-4 3-24 15,1 1 128 1,-5-4-8-16,0 1 16 0,0 0 72 0,0 0 32 16,0 0-104-16,0 0 80 31,0 5 384-31,0-2 289 15,-9 3 95-15,1 4 136 0,0 0-184 16,-1 0-216-16,-1 0-376 0,3 11 160 16,-1 4-208-16,2 7 41 15,1 1-49-15,-1 2-24 16,2-1-32-16,4-1 16 0,0-3-24 31,0-4-80-31,10-2 72 16,3-6-8-16,5-2 80 0,1-6-152 15,9-2-552 1,-1-15-1505-16,-4 0-5881 0</inkml:trace>
  <inkml:trace contextRef="#ctx0" brushRef="#br0" timeOffset="203323">18243 5757 9578 0,'0'0'3040'16,"0"0"-2304"-1,0 2-360-15,0 12 473 0,0 8 215 16,0 6-360-16,2 10-208 0,6 5-72 16,2 0-80-16,1-1-96 0,-1-3-72 15,-1-9-104-15,0-7-16 31,-1-6 8-31,0-7-64 16,-5-6 0-16,0-4 0 0,-1 0 80 16,3 0 16-1,1-18-24-15,0-10 225 0,6-6-145 0,-1-4-88 16,0 4-64-16,1 8-56 31,-4 6-8-31,-2 12-217 0,-1 8-103 16,0 0 96-16,1 11 288 15,-1 12 40-15,2-3 144 0,1 0-88 31,-3-6-96-31,4-8-40 0,-1-2 40 0,7-4 48 16,-2 0 8-16,1 0 8 0,3-10 104 31,-1-4-80-31,1 0-88 16,1-1-168-16,0 6-56 0,0 1-48 15,-2 4 24-15,-2 1-104 16,1 3 112-16,-5-2 88 16,1 0 144-1,-1-4 0-15,-2-1 0 0,0-3 8 16,-5-5 72-16,-3 0 96 15,0-2 32-15,0-1 152 0,-15 2-56 16,-2 5 24-16,-4 2 48 16,3 7 121-1,2 2-65-15,-4 0-176 16,3 16-224-16,-1 9-24 15,5 2 0-15,3 1-8 0,9 0-56 16,1-5 8-16,0-5 8 0,0-2 0 16,8-7 40-16,6-2-56 31,-1-3 64-31,5-4-8 0,1 0-336 15,6-15-617-15,12-21-871 16,-11 4-2297-16,-1 2-2696 0</inkml:trace>
  <inkml:trace contextRef="#ctx0" brushRef="#br0" timeOffset="203679">18755 5711 5857 0,'0'0'4481'16,"0"0"-3153"-16,0 0-344 0,0 0-40 15,0 0-455-15,0 0 375 16,-1 88 16-16,1-49-312 16,0-3-208-16,0-6-184 0,0-7-96 15,0-8-24 1,0-8-56-16,0-5 0 15,0-2-8-15,5 0-320 16,3 0-64-16,3-11 184 0,2-2 160 16,1 3 48-1,1 1-48-15,-4 3 32 16,2 4 0-1,-8 2-56-15,1 0 72 0,-6 0 48 0,0 0 152 16,0 10 336-16,0 3-56 16,0 2-216-16,-11-2-160 0,-2 0-104 31,2-5 0-31,4-8-664 15,3 0-800-15,4-8-3745 0</inkml:trace>
  <inkml:trace contextRef="#ctx0" brushRef="#br0" timeOffset="203890">18935 5878 6529 0,'0'0'2136'0,"0"0"-255"0,0 0 255 16,8 111-335-16,0-70-361 31,0 3-360-31,-2-2-152 0,-1 0-360 16,2-4-207-16,-6-6-177 15,2-4-64-15,-1-5-120 0,0-10-224 16,-2-13-1185-16,0 0-2880 15,0 0-4409-15</inkml:trace>
  <inkml:trace contextRef="#ctx0" brushRef="#br0" timeOffset="204381">18936 5806 6225 0,'0'0'1840'0,"0"0"-1184"31,0 0 585-31,0 0-121 0,0 0 160 15,0 0-560-15,0 0-272 16,0 0-32 0,95 49 33-16,-90-43-185 15,2 5 384-15,-7-2 176 16,0 7-40-16,0 1-384 0,-12 1-400 15,-12 3-224-15,6-2-1832 16,4-8-4194-16</inkml:trace>
  <inkml:trace contextRef="#ctx0" brushRef="#br0" timeOffset="205592">19188 5759 7945 0,'0'0'2433'0,"0"0"-401"15,0 0 489-15,0 0-785 32,0 0-1040-32,0 0-192 0,0 0-352 15,-58 38-136-15,40-14-8 16,5 1-8-16,4-1 0 15,5-5 0-15,4 2-8 0,0-6 0 16,0 2 0-16,4-6-72 31,10 0 72-31,1-7 0 0,4-2-40 16,-3-2-56-1,2 0-96-15,-2-13-192 16,2-4-160-16,-5-4-8 16,1-1-120-16,-6 3 128 0,-1 0 128 15,-2 9 184-15,-5 7 240 16,0 3 112-16,0 0 216 0,0 3-160 15,1 11-112-15,7-3-48 0,2-2-8 32,1-5-120-32,1-4-448 0,2 0-465 0,2-2-103 0,-4-13-152 31,2-4 24-31,-1 1 343 15,-8 0 609-15,-3 0 272 0,-2 2 40 16,0 4 376-16,0 2 601 16,-2 6 439-1,-3 4 344-15,-3 0-520 0,3 0-711 0,0 12-393 16,4 6-80-16,1 3 96 0,0-4-32 31,0-2-112-31,0-4-8 16,1-5 8-16,6-2-8 15,-2-4-48-15,1 0-240 0,5 0-160 31,-4-13-185-31,-1-8-311 16,1-1-88-16,-2 2 128 0,-4 2 216 16,-1 6 688-16,0 8 144 15,0 4 1096-15,0 0-240 0,0 12-696 16,0 12-192-16,0 6 216 0,0 4-40 15,0 2-88 1,0 2 281-16,5-1 135 0,0-1 0 16,1 0 0-1,-2-2-232-15,-4-4-8 16,1 0-312-16,-1-6-56 15,0-4 56-15,0-6 0 0,0-6 8 0,0-4 128 32,-1-4 16-32,-11 0-72 15,-2 0-16-15,-1-12-80 0,2-10-48 16,2-6-112-16,3-4-40 15,8-4-56-15,0 0 72 16,0 2-96-16,19 2 0 0,2 4 72 16,2 2 32-16,1 3 48 15,0 6 16 1,2-2 56-16,-2 6 0 15,1-2-56-15,-3 5 64 16,-1 0-16-16,-3 2 8 0,-2 0 8 16,0 1 0-16,-4-2 0 31,-4 1 0-16,-2 0 0-15,2-1 0 0,-6-4-56 0,1 3-8 16,-3-1 56-16,0 2-56 16,0 3 64-16,-8 4 8 0,0 2 160 15,-3 0 136-15,-4 2-40 16,7 12-176-1,-3 2 40-15,-5 3 40 16,8-2 112-16,-2 0 64 16,3-2 80-1,6 2-144-15,1-4-120 0,0 4-8 16,0-2-80-16,5 2 25 0,4-2 63 15,7 2-16-15,-3-2-16 16,5-2-64-16,-2-1-64 16,2-5 0-1,1-3-40-15,-2-4-480 0,8-6-873 0,-2-13-1799 16,-7-7-5538-16</inkml:trace>
  <inkml:trace contextRef="#ctx0" brushRef="#br0" timeOffset="210230">20002 5377 4977 0,'0'0'3288'0,"0"0"-1439"16,0 0-153-1,0 0-176-15,0 0-327 16,0 0-273-16,0 0-304 78,0 0-64-78,0 0-224 0,0 0-56 15,0 0-48-15,0 0 40 47,0 0 48-47,0 1-168 16,0 9-72-16,0 6 8 0,2 8 104 15,-1 4-72 1,4 4 0-16,-5 0-103 0,2 0 7 0,1-4-16 31,3-1 16-31,-6-3-16 16,5-5 0-16,2 4 8 0,-7-3 8 15,1-6-8 17,-1-4-8-17,0-10 0-15,0 0 0 0,0 0 16 0,0 0 88 16,0 0-104-16,0-2-529 15,0-14-1319-15,0 2-2473 16,-1 0-4201-16</inkml:trace>
  <inkml:trace contextRef="#ctx0" brushRef="#br0" timeOffset="210877">19929 5603 5249 0,'0'0'2480'16,"0"0"-1592"-16,0 6 625 16,0 1-81-16,0 2-280 0,4-1-368 15,0 0-47-15,3-1-273 16,-1 4-32-16,4 1 272 15,-2 0-272-15,3 2-56 0,1 0-40 16,-1-2-136-16,-1 0-88 0,-1 0-64 16,3-4-40-16,-4 0-8 15,-3-2 8-15,1-2-8 47,-3-1 0-47,-1-1 8 0,0-2-8 16,-2 2 0-16,4-2 0 15,-4 0 0-15,0 0 8 0,0 0 88 16,0 0 48-16,0 0 56 15,0 0 0-15,0 0-72 16,4-2-32-16,4-11-88 0,3-6-8 16,8-24-96-16,1 7-1096 15,-6 2-3473-15</inkml:trace>
  <inkml:trace contextRef="#ctx0" brushRef="#br0" timeOffset="218547">16848 5322 4368 0,'0'0'6674'0,"0"0"-4290"0,0 0-431 15,0 0 255-15,0 0-551 16,-11 0-753-1,11 0-368-15,0 0-216 0,0 2-136 16,0 0-184-16,0 0-136 16,0 4 48-16,8 0 72 15,6 4 16-15,1 0 0 0,1 2 80 0,3 2-72 31,-1 0 104-15,2 0-104-16,-3 0 40 0,1-1 16 0,-2-4-56 16,-4-1-8-16,-4-2 112 15,-2-3-104-15,-1-1-8 16,-5 0 8-16,3-2 32 0,-3 0-32 31,0 0 40-31,0 0-16 0,0 0-32 16,3 0-192-1,-3 0-256-15,0-2-352 0,0-7-1713 16,0-1-3872-16</inkml:trace>
  <inkml:trace contextRef="#ctx0" brushRef="#br0" timeOffset="218971">17066 5284 3792 0,'0'0'3097'16,"0"0"-825"-16,0 0-295 0,0 0 31 16,0 0-383-1,0 0-545 1,0 0-616-16,-37 10 0 0,24 4-112 15,2 0-32-15,-1 0 184 0,-5 0 192 32,4 2-191-32,-3-2-225 0,3 2-80 0,-3 0 56 0,3 0-32 31,-2-1-48-31,4-4 96 15,-4 2-128-15,7-5 16 0,0-3-88 32,2 1 32-32,4-4 16 15,-1 0-48-15,3-2 8 0,0 0-32 16,0 0-32-16,0 0-8 15,0 0-8-15,0 0-480 0,0 0-1032 16,3 0-3377-16,2-8-4657 0</inkml:trace>
  <inkml:trace contextRef="#ctx0" brushRef="#br0" timeOffset="222368">14099 4566 8185 0,'0'0'4393'0,"0"0"-3161"16,0 0-15-16,0 0 711 15,0 0-288 1,0 0-703-16,-11 0-209 0,5 0-360 16,-1 0-56-1,1 0 136-15,-2 0-160 0,0 0-96 0,-2 0 200 16,2 0 40-1,-3 0-264-15,-2 0 80 16,-2 0 40-16,1 0-207 16,-3 0-33-16,0 0-48 0,0 6 64 15,0 0 32 1,-1 0-88-16,0 2 0 0,-4 0 0 0,-3 2 64 31,0 2-8-31,-3 0-8 16,-3 0 88-16,2-2-8 15,0 3 8-15,0-4-40 0,-2 3-96 16,4-1 48-16,-7 0-48 0,3-1 40 31,-2 1-48-31,2-2 16 16,0-1-8-16,4 3 8 15,-6-3 40-15,1 1-56 0,1 1 8 16,-2 1 0-16,0-2 0 15,1 1 8-15,1 1-16 0,4-1 8 16,-2-3 48-16,3 4 40 31,-2-3-48-31,4 0 0 0,-2-1 0 16,2 0 16-16,2-1 32 0,-4 0 48 15,5 0-136-15,-2 2 56 16,0-2-8-16,4 0 8 0,0 2-56 16,-2 0 0-1,0 2 0 1,0 0 48-16,0 2-8 15,-2-2 16-15,4 0-56 0,-9 0 0 0,4 2 0 16,-2 0-8-16,0 3-72 16,1-2 72-16,0 0-16 15,3 0 8 1,2 1 0-1,-1 2-48-15,4-2 56 0,-3 3-72 16,2-4 72-16,2 0 0 0,2-2-8 16,-1 2 8-16,2-1-8 15,0-1-64-15,0 4-24 0,-3-2-72 31,2 4 56-31,-1-1 104 16,1-2 0-16,1 2-88 0,0-2 88 47,2-2-32-47,-2 1 40 15,0-2 16-15,1 1 56 16,-2 0-64-16,3 0 40 0,-2 3-48 16,0-2 0-16,-5 8-48 15,0-2 0 1,-4 5 0-16,1 1 48 0,1 1 48 15,2-3-48-15,1-2-48 16,1-3 48-16,3-4 32 16,0-2-24-16,1 0 0 0,3-2 40 15,-6-2-48 1,1 2 0-16,1 0 0 0,1 2 0 0,-5-2 8 15,4 4-8-15,-3-2 0 0,1 2 0 16,1-2-8-16,1 0 16 16,0-2-8-16,0-1 8 0,1 0-8 15,1-3 8-15,-3 2 0 16,1 1 0-16,-3-2 0 15,3 1-8-15,0 2 8 0,1 1-8 16,-5-4-48-16,4 3 48 16,-3 1 0-1,1-2 0-15,-1 1 8 16,0-1-8-16,0 1 0 0,3-5 8 15,1 3-8-15,1-1 0 16,0-1 0-16,3 0 0 16,1-1 0-16,2 1-8 0,-1 3-8 31,1-1 8-31,-6 1-88 15,-1 4 88-15,0-1 8 0,-1-1 8 16,1 4 0-16,-1-5 8 16,-1 2-16-16,3-2 16 15,-2 0-8-15,0 0 0 0,0 0 8 16,-2 0-16-1,4 2 0-15,-2-2 0 16,2 2 8-16,-7 0-8 0,5 2-8 16,-3 3 0-16,3-4 8 15,-3 2 0-15,3-2 8 16,-2-1 0-16,1 1-8 15,3-4 8-15,-1 1 0 16,7-1-8-16,-4-2 0 16,2 1-64-16,1 3 64 0,-2-1 0 15,0 1-40-15,-2 4 32 16,2 0 8-16,-3 0-72 15,1 1 72 1,-1 0 24-16,4-2 24 16,-6 2-96-16,2-2 96 15,0 4-96-15,-2 2 48 0,0 0 0 16,-2 2 40-16,2 1-40 15,2-4 0-15,0 0-128 0,3-2 128 32,-2-1 0-32,2 2 0 15,0 0 0-15,-4 1 0 0,-2-2 0 16,3 2-8-16,-2-2 8 31,1 2 0-31,-4-1 0 16,5-2 0-16,3-2 8 0,1-2 40 15,1-4-48-15,1-1 8 0,0 0-8 16,2-3 0-16,0 0 8 0,3-2 0 15,0 0 0-15,0 0 40 16,0-2-40-16,0 0 8 16,0 0-16-16,0 0 0 0,0 0 0 15,0 0-48 1,0 0 40-1,0 0 0-15,0 0-48 0,0 0 48 0,0 0 0 16,0 0-280-16,0 0-632 16,0 0-969-16,5-10-1944 15,6-6-2208 1,2-4-3033-16</inkml:trace>
  <inkml:trace contextRef="#ctx0" brushRef="#br0" timeOffset="223150">10826 6640 5065 0,'0'0'4264'0,"0"0"-2815"0,0 0 527 15,0 0 337-15,0-2-321 16,0 2-608-16,-2 0-327 16,1 0-337-16,-2 0-112 15,3 0-32-15,-2 0-176 16,-1 8-168-16,-1 3-112 15,0 10-64-15,-3 3 0 0,2 1-56 16,-1 3 0 0,1-1-16-16,2-3 16 15,-4-2 8-15,6-6 0 16,-1-2-8-16,0-4 8 15,2-4-8-15,0 0 8 0,0-4 0 16,0 1 0-16,0-2-8 16,0 1 0-16,0 0-8 15,0 0 8 1,0-2 0-16,0 2 0 15,0-2-8-15,0 0 8 16,0 0 8-16,0 0 80 0,0 0-80 16,0 0-16-16,0 0 16 15,0 0-16-15,0 0-48 0,0 0 48 16,0 0-112-16,0 2 64 15,0-2 40 1,0 0 8-16,0 0 8 16,0 0 40-16,0 0-40 0,0 0-8 15,0 0 8-15,0 0-8 16,0 0-24-16,0 0 24 15,0 0 8-15,0 0-16 16,0 0-32-16,0 0 8 16,5-2 40-16,13-2 152 15,5-1-152-15,27-12-128 0,-7 0-1232 16,-1 2-3729-16</inkml:trace>
  <inkml:trace contextRef="#ctx0" brushRef="#br0" timeOffset="226693">11935 6028 3064 0,'0'0'4761'16,"0"0"-3096"-16,0 0-617 0,0 0 472 16,0 0-232-16,0 0-375 31,0 0-393-31,0 0-112 0,0 0-72 15,0 0 16-15,0 0-136 16,0 0-136-16,0 0-64 16,0 0 72-16,0 0-40 0,0 0 80 15,0 2 144-15,0 4 64 16,12 2-120-1,-3 2 128-15,6 2 56 0,6 3 40 16,-2 2-23-16,2 0-57 16,-1-2-104-16,-3 2-72 15,0-6-72-15,-6-1 8 0,-5-4-8 16,-2-1-104-1,0-3 40-15,-4-1-40 16,0-1 8-16,0 0 64 0,0 0-8 31,0 0-24-31,0 0 0 16,0 0 0-16,0 0-48 15,0 0-200-15,0 0-440 0,0-10-985 16,0-2-3688-16,-4 2-4665 16</inkml:trace>
  <inkml:trace contextRef="#ctx0" brushRef="#br0" timeOffset="227137">12094 5996 5905 0,'0'0'2856'15,"0"0"-951"-15,0 0 55 16,0 0-111-16,0 0-337 0,0 0-424 16,0 0-296-1,-2 8-176 1,-4 3-87-16,-4 4-89 15,3 4-96-15,-5 2 48 0,0 3-176 16,1 2-112-16,0 1 128 0,-1-4-80 16,1-3-80-16,5-1 216 0,1-8-88 15,-2-1-24-15,6-3-104 31,-3-3 72-31,4-2-32 16,0-2-104-16,0 2 0 0,0-2 0 16,0 0 0-16,0 0-8 0,0 0-224 15,0 0-712-15,0 0-1641 31,0 0-4024-31</inkml:trace>
  <inkml:trace contextRef="#ctx0" brushRef="#br0" timeOffset="233271">7154 9632 2816 0,'0'1'2529'15,"0"-1"-785"1,0 0-280 0,0 0 65-16,3 0 71 0,-3 0-456 15,0 0-144-15,0 0-295 16,0 0 87-16,0 0 48 15,0 0 0-15,0 0-72 0,5 0 0 0,-2-1-103 16,3-14 167-16,6-2-320 16,-1-8-176 15,5-1 64-31,-3-4-80 15,5-2 56-15,-4-2-152 16,6-2 48-16,-7-2-80 0,4 1-48 16,-2 3 24-16,-2 2-96 31,1 0 32-31,1 2-56 0,-2 0-40 15,1 2 0-15,6-14 72 16,-1 0-80-16,4 1-24 0,-7 4 24 16,-8 12 16-1,3 1-16-15,-1 1 8 0,-2-2 80 0,2-1-88 31,-1 0-48-31,3 0 40 16,-3 1 0-16,3-2 8 16,-1 1-8-16,0 4 8 0,-1-1-8 15,0 4 8 1,-1 1-16-16,-1-3 8 15,4 2 8-15,-1-4-8 0,0-1-8 16,1 1-32 0,-1-1 40-1,-1 1 8-15,1 1 0 16,-1 4-8-16,-2 4 0 0,-3 0 8 15,1 2-8-15,-1 0 0 0,0 0-40 16,4-2 24 0,-4-4 16-16,7-4-48 15,-3 2 48-15,3 0-40 16,-4 4 40-16,0 2 0 15,-5 5-40-15,2 3 40 0,-4 1 8 16,-1 1 16 0,4-2-16-16,-1-1-8 0,2 1-40 0,0-1 0 15,-1 1-128-15,3-9 8 16,-1 4 160-16,4-1-136 15,-2-1 144-15,-8 5-16 0,5 1 8 16,1-4-112-16,2-1 40 16,-3 1-40-16,5-4 112 15,-2 2-120-15,-1 0-32 0,1 5 40 16,-4 0 32-16,0 5 80 31,-3 1 0-31,-1 2 0 0,0 0 0 31,0 0-8-31,0 0 8 16,0 0 8-1,0 0 8-15,0 0-8 16,0 0 16-16,0 0-8 16,0 0 40-1,0 0 8 1,0 0 16-1,0 0 96 1,0 0 32-16,0 0-40 0,0 3-8 0,-3 1-104 0,-3 0-48 16,-4 2 8-16,5 0 0 15,-6 1-8-15,4-1 8 0,-1-1 0 16,3 1 0-16,-11 7 64 15,5-4-64-15,-2 3 56 16,0 3-48 0,3-6 32-16,1 3-48 15,-1 3 0-15,-1 0 0 16,1 2 0-16,-1 0 0 15,-1 0 72-15,1-1-64 0,0-4-16 16,3-1 16-16,0-2 0 16,1-1-8-16,2-2 48 0,2-2-48 15,0 0 0-15,0-4 64 16,3 2-56-16,0-2 40 15,0 0-40-15,0 0 0 0,0 0 104 16,0 0-112-16,0 0-16 16,0 0 8-16,0 0-64 0,0 0-120 15,0 0-96-15,0-2-216 0,0-4-88 16,9-4 256-1,-1-6 24-15,9-4 184 0,-1-2-88 0,-3-2-24 16,3 3 40-16,-5 4 56 16,-3 0 136-16,2 5-136 15,-4 3 56 1,1 2-8-16,-1 1-40 15,4 0 48-15,-2 2-56 16,3 1 56-16,1-3 80 16,-1 1-72-16,0 1-32 15,1 0 104-15,-4 0-169 16,-2 2 25-16,1 0-48 0,-3 2 56 15,0 0 136-15,-3 0 0 16,-1 0-104-16,0 0 96 0,3 0 8 16,-3 0-48-1,0 0 56-15,0 0-240 0,2 0 64 16,0 0 176-1,-1 0-56-15,3 0 56 16,-1 2 0-16,-3-2 8 16,0 2 104-16,0-2 448 0,0 2 177 31,0-2-49-31,0 0-344 15,0 0-120-15,0 2-96 0,0-2-80 16,0 4 24-16,0 0-72 16,0 1 56-16,0 2-56 15,0 1 0-15,0 4 8 0,0 1 0 16,0 4 72-1,0 7 40-15,0 6 0 16,0 2 0-16,-3 0-24 16,-1-3-40-1,4-5-48-15,0-4 0 16,0-8 40-16,0-4-48 15,0-1 0-15,0-4 8 0,0-3-8 16,0 0 8 0,0 0 96-16,0 0-88 15,0 0 88-15,0 0 40 0,0 0-32 16,0 0 64-16,0-2-168 15,0-6 112-15,0-4-8 16,0-6-104-16,0 0-8 0,0-4-104 16,0-1 96-1,0 0 8-15,0 1-8 0,4 1-88 0,-1 4 96 16,-3 0 8-16,1 4 8 15,-1 0-16-15,0 4-56 0,0 1 56 16,0 1 0-16,0 3 0 16,0 0 0-16,0 0 0 0,0 0 72 15,0 2-64-15,0-1-16 16,0 1-40-16,0 0 48 15,0 2-8-15,0-2 0 0,0 2 0 16,0 0-32-16,0 0 32 16,0-3 8-16,0 3 48 0,0-2-48 15,0 0 0-15,0-2 8 0,0-2-56 16,0 0 48-1,0-1 0 1,0-2 0-16,0 3 0 0,0 0 0 0,0 2 0 0,0 1-8 16,0-1 8-16,0 1 0 0,0 3 0 15,0 0-8-15,0 0 16 16,0 0-16-1,0 0 16-15,0 0 0 16,0 0 88-16,0 0 32 0,0 0-16 16,0 0-40-16,-1 5-16 15,-6-2-48 1,4 3 0-16,-3 4 72 15,-6 1-80-15,1 4 0 16,-4 4 0-16,1 0 0 0,-2 7-8 16,-4-1 8-16,-1 1 0 31,7-5 56-31,-4 0-48 15,2-5 40-15,3-4 24 0,2-3 16 16,1 0-32-16,4-5 56 16,1 0-56-16,5-2-40 0,-3 0 32 15,-1-2-40-15,4 2 8 16,-1-2 56-1,-3 2-24-15,-2 0 32 0,1 2 48 0,-3-1-128 16,3 2-64-16,2-3 64 31,0-2-8-31,3 2-16 0,0-2 8 16,0 0 16-1,0 0-48-15,-5 0 48 16,5 0 0-16,0 0 0 16,0 0-8-16,0 0-8 0,0 0-40 15,0 0 48-15,0 0-40 16,0 0 40-16,0 0-48 15,0 0 8-15,0 0-40 16,0 0 40-16,0 0 40 16,0 0-80-1,0 0 80-15,0 0-88 0,0 0 8 0,0 0 32 16,0-2-40-16,0-5 24 15,5-2 0 1,6-7 64-16,5-6 8 16,-1-2 0-16,4-3-8 15,-3 4 8 1,2 1 0-16,-3 1-48 0,-3 6-48 0,1-2 32 15,2 8-8-15,-7 1-24 0,2 1 16 16,-7 3 72-16,2 0-168 31,0 0 88-31,1-1 32 16,1 1 8-16,2-3-24 15,-1 1-80-15,4-2 32 0,-1 0 56 16,0 3 8-16,-4-2 48 0,1 3-160 31,-3 0-48-31,-2 2 120 0,0 0 48 16,-3 2 48-16,3 0-8 15,-3 0 8-15,0 0-64 0,0 0-8 16,0 0 16-16,0 0 48 16,0 0 8-16,0 0 0 0,0 0 80 15,0 0-16 1,0 0 16-1,0 0 56-15,0 0 0 0,0 0 0 16,0 0-8-16,0 0-128 0,0 0-56 16,-6 0-1240-16,-5 6-6850 15</inkml:trace>
  <inkml:trace contextRef="#ctx0" brushRef="#br0" timeOffset="243717">9352 12150 6585 0,'0'0'6449'0,"0"-3"-4256"0,0 3-529 16,0-2 313-16,-7 1-529 16,-3-3-136-16,-7 2-368 15,0 0-600-15,-2 2 209 0,-8 0 23 16,2 2-176-16,0 20-152 0,0 12-248 15,1 8 0-15,5 6 0 16,7 0-72-16,6-7 8 31,6-7-40-31,0-8 104 0,0-7-112 31,6-4 40-31,3-5 64 16,0-5-368-16,4-3-377 0,3-2-343 16,5 0 224-1,7-17-472-15,-1-15 175 0,7-11 329 16,-3-2-136-16,-5 3-128 0,-5 5 528 15,0 14 288-15,-8 12 144 0,1 11-8 16,-6 9 152-16,0 20 400 0,-3 12 504 16,0-2-272-16,0-1 344 15,3-8-408-15,-3-9-296 16,1-10-224-16,5-4-48 0,-3-7-8 15,4 0 0 1,-1-7 8 0,5-12 144-16,0-9-88 0,-1-4 16 0,1-2-72 15,0 2-96-15,-6 5-16 16,1 7-64-16,-6 7 104 31,0 6 72-31,-5 5 0 0,0 2 0 16,0 0 176-16,0 0 209 15,0 0 31-15,0 0-416 0,0 5-96 16,0 0-152-16,8 3 248 15,8 2-16-15,0-1-40 0,2-2-9 32,1-1 65-32,-2-2 0 15,-3-2-72-15,1-2 72 0,-2 0-64 16,-2 0-24-16,0-2 40 15,4-10 40-15,-6 2 8 16,4-2 0-16,-1 1 0 0,-1 0-8 31,-1 3 8-31,-7 2 0 16,-3 2 264-16,0 0 665 0,0 0-57 15,0 0-24-15,-15 0-392 0,-6-2-288 16,2 0-120-16,-2 4-48 16,2 0-384-16,2 2-400 15,3 0-776 1,3 0-1313-1,6 0-4481-15</inkml:trace>
  <inkml:trace contextRef="#ctx0" brushRef="#br0" timeOffset="244216">9959 11908 8553 0,'0'0'4625'0,"0"0"-2488"0,0 0-217 16,0 0-279 0,0 0-737-16,0 0-648 15,0 0-184-15,11 104 16 16,5-52 128-16,2 4-40 0,0 2-24 15,-1-2-56-15,0-6 0 16,-4-10-96-16,-4-8 0 16,-1-11-88-16,-1-10 80 15,-2-5-56-15,-4-3-8 16,4-3 72-16,-5 0 40 15,7-20 104-15,-1-14-144 0,5-30-24 16,-1 5-2801 0,-2 9-9889-16</inkml:trace>
  <inkml:trace contextRef="#ctx0" brushRef="#br0" timeOffset="245775">10766 11454 8905 0,'0'0'4729'0,"0"0"-4080"16,0 0-433-16,20 0 104 16,1 6 944-16,6 10 56 0,12 4-416 15,3 6-55-15,1 0-153 16,1 2-312-1,-2-3-208 1,-2-4-48-16,-4 0 136 0,-4-8-88 16,-6-2-80-16,-5-3-80 15,-3-3-8-15,-7-1 56 0,-4-2-64 0,-3-2-24 16,-4 0-504-16,0 0-232 31,0 0-697-31,-16-11-3208 16,-2-3-6345-16</inkml:trace>
  <inkml:trace contextRef="#ctx0" brushRef="#br0" timeOffset="246029">11126 11290 8617 0,'0'0'2761'0,"0"0"-1065"31,0 0-223-31,0 0 239 15,0 0-264-15,-72 122-415 0,54-76-73 0,3 5-472 16,1 2-168-16,1 1-320 16,-8 27-24-1,6-15-1008-15,-2-8-4201 0</inkml:trace>
  <inkml:trace contextRef="#ctx0" brushRef="#br0" timeOffset="249450">18657 11181 10298 0,'0'0'3152'16,"0"0"-3152"-16,0 0-6729 0</inkml:trace>
  <inkml:trace contextRef="#ctx0" brushRef="#br0" timeOffset="251523">17273 4969 5233 0,'0'0'2600'16,"0"0"-1800"-16,0 0 169 15,0 0 271-15,0 0 40 0,0 0-648 16,0 0-264 0,0 0-96-16,0 10-136 15,0-10-16-15,0 0-8 0,0 0 40 16,0 0-40-16,0 0-31 15,0 0 31-15,0 0-64 16,0 0 32-16,0 0-16 16,0 0 24-16,0 0 88 15,0 0 144-15,0 0-8 16,0 0 64-16,0 0-112 15,0 0 8-15,0 0-56 0,0 0-136 16,0 0 48-16,0 0-112 16,0 0 40-1,0 0-40-15,0 0-8 16,0 0 8-16,0 0-16 15,0 0 152-15,0 0 40 0,0 0-48 32,0 0-64-32,0 0-80 15,0 0 0-15,11 0-64 0,4 0 48 47,7-3 0-47,4-4 16 16,6-3 0-16,-1 2 16 15,3-2-16-15,-2 0 16 0,5 2-16 16,1 0 8-16,2 1 0 15,0 2-8-15,2-3 8 0,2 0 0 16,1-4-8 0,4-2 0-16,-3-3 0 15,-4 0 0-15,-8-2 8 16,-5 2 40-16,-8-5-48 0,-9 5-1384 15,-11 4-4521-15</inkml:trace>
  <inkml:trace contextRef="#ctx0" brushRef="#br0" timeOffset="252097">17480 5036 6737 0,'0'0'2312'16,"0"0"-1367"-16,0 0 271 0,0 0 248 15,0 0-296 1,0 0-319-16,0 0-257 15,14-7-304-15,1 3-32 16,9 0 80-16,2 0-96 16,12-2-136-16,0 3 88 0,5-2-40 46,-1-1-32-46,0 2-72 0,-5-2 8 16,13-8-56 0,-11 4-576-16,-11 0-3545 0</inkml:trace>
  <inkml:trace contextRef="#ctx0" brushRef="#br0" timeOffset="268839">11671 11923 3368 0,'0'0'1593'0,"0"0"-993"16,0 0 536-16,1 0 824 15,-1 0 33-15,0 0-177 16,0 0-71-16,0 0-105 0,0 2-88 15,0 2 9-15,0 3-337 16,-3 2-392-16,-10 5-472 16,-3 5-160-16,0 3 56 15,-2-1 8-15,0 3-144 16,2-1-32-16,-3 1-16 15,-4 4 48-15,0 2-32 0,-7 6 40 0,-4 2 8 16,-2 2-56-16,-4 3 16 16,1 0 0-16,-6-1-48 15,1 1-48-15,-4-3 8 0,4-4 0 16,-1-6 72-16,-3-2-16 15,1-2-16-15,0-2-40 0,2 1 137 16,-5-4-49 0,0 3 80-16,4-3 8 0,-2-2-112 15,4 0-24-15,2-4-40 0,-3 0 64 16,0-2-64-16,1 0 72 15,-6-1-72-15,2 0-16 0,-5-2-56 16,1 0 56-16,-3-1 0 16,2 4-96-1,-2-3 24-15,-5 2 80 16,5 0 0-16,2 0 0 0,3 2 0 15,0 0-8-15,0 0 16 16,-2-2 24-16,5 1-32 0,-8-4-48 16,2-1 48-16,-4-2-64 15,-1-2 16-15,3 1-72 16,0-3 24-16,5 1 48 15,-1-1 0 1,4 2-56 0,3 0 96-16,-1 0-40 15,3 2-9-15,0-1 9 0,0-1 40 16,-3-1 8-16,0 1-72 15,-2-2-56 1,0-2 112-16,-3 0-64 0,-2 0-40 0,5-2-160 16,2-5 216-16,6-4 64 0,6-1 0 15,2 1 0-15,3-6 0 16,6-3 8-16,-2-2-8 15,6-8 0-15,0-6-80 0,5-6-40 32,2-6 72-32,3-6 40 15,0-5-120-15,6-1 80 0,0 0 0 16,2 0 48-16,0 1 0 15,0 5-80-15,7 1 80 32,7 2-64-32,9-1 8 0,8 0 48 0,9-2 0 31,2-2-120-31,5-5 128 0,5 3 32 0,-6 2-24 0,0 6-8 15,-4 2 56-15,-2 6 8 16,-3 2-16-16,5-1-48 16,0 4 8-16,0-1 32 15,2 4-40-15,1 0 0 16,2 4 0-1,0 1-8-15,-1 3 8 0,0 2 0 0,0 2 0 16,-2 0 0-16,3 2-8 16,-3-1 0-16,2 4-64 15,3 0 32 1,-4 2 40-16,7-2 48 15,-1 4 24-15,3-2-24 16,1 4 32 0,1-2 40-16,2 3-64 15,-1 3-8-15,-1-3 24 16,-4 1-72-16,-2-1 80 15,0 1 64-15,-1-4 24 0,-1 3-8 32,4-1-16-32,-2 0-64 0,1 3 64 15,-1-2-136-15,-1 4 40 16,3-2-48-16,1 0 0 15,0 2 105-15,0-2-105 0,1 2 0 16,-1 0 8-16,-3 0 120 16,-1 2-64-16,-3 0-56 0,0 2 24 0,-4 2-32 15,-2 0 0 1,-3 0 16-16,-3 0 32 15,0 0 8 1,-3 0-40-16,-1 0-8 0,3 0 80 16,-3 0-88-16,-1 6 48 15,2 2-40-15,-4 0 0 0,-1 1 0 16,2-2 80-16,-1 1-88 15,-6 0 64 1,5 1-56-16,-5-2 24 16,0 3-32-16,2 1 0 0,-2-2 24 15,6 3-16-15,-4 1 32 16,1 0 32-16,2 4-8 15,-4-2 0-15,1 2-8 0,0 0 56 32,-6 2-112-32,1 0 72 0,-5 0-64 15,0-3-8-15,-2 0 0 16,-1-2 16-16,-2-2-8 15,2 0 40-15,-9 0-48 0,4 0 72 16,-5 2 48-16,0 4-72 47,0 0 48-47,0 7-48 0,0-2 16 15,0 3-56-15,-5 2 0 32,4-2 0-32,-6 1 80 0,2 1-80 15,-4-3-8-15,2 1 0 16,-1 1 48-1,-1-5-96-15,0 0 96 16,-2-2-32-16,3 2-16 0,-3 2 8 16,-4 1-8-16,4 0 0 15,-2 1 0-15,2-4-64 0,-5-1-16 16,6-4 32-16,-1-2 0 0,6-4-24 31,-5-1-56-31,4-1 128 16,1 1 0-16,3-5-8 0,-4 3 8 15,1 1 16-15,-2-3-16 16,2 1 8-16,-1-3-8 15,1 0 48-15,-1 1-40 0,-2-3-8 16,-2 2-256-16,-9-2-656 16,1 0-1489-16,-2 0-5689 0</inkml:trace>
  <inkml:trace contextRef="#ctx0" brushRef="#br0" timeOffset="274960">11160 9046 10578 0,'0'0'4281'0,"0"0"-2769"16,0 0-368-16,0 0 465 15,0 0-633 1,-5 42-696-16,5-10-272 0,12 8 72 15,2 6-64 1,4-2 80-16,-3-5 48 0,1-7-144 0,-3-11-48 16,-4-6 48-16,-2-9-8 15,-6-4 56 1,3-2 72-16,-4 0 440 15,0-21 176-15,1-15-104 0,4-11-368 16,-2-6-264 0,5 1-80-16,2 8-184 0,1 14-64 0,7 13-256 15,5 15-72-15,-2 2 376 31,3 9 40-31,3 13 64 0,-6-2 80 16,0 0 80-16,-6-6 8 16,1-6-8-16,-8-4-32 0,3-4 0 31,1 0 48-31,-7-6 64 0,3-14-48 0,-3-4-8 15,-1-2 0-15,-4 0-8 0,0 3-40 32,0 6 32-32,-6 4-88 15,-5 7 32-15,-2 6-64 0,-2 0-96 16,-3 13 48-16,1 19 64 15,-1 10 24-15,2 8 88 16,1 2 80-16,7-4 120 0,3-10 336 47,5-10-168-32,0-9-368-15,0-9-32 16,2-9 16-16,14-1 16 0,3-1 0 16,9-24 104-16,3-9-32 15,4-11-72-15,-4-8-368 0,11-24-1056 16,-12 15-2945-16,-7 9-4017 0</inkml:trace>
  <inkml:trace contextRef="#ctx0" brushRef="#br0" timeOffset="275429">11617 8653 9281 0,'0'0'4033'0,"0"0"-3192"15,0 0-105-15,0 0 264 0,0 0 488 16,49 128-111-16,-28-62-361 16,-7 11-168-16,-2-4-184 15,-6-1-280 1,-1-11-216-16,0-13-160 15,-4-14 72-15,-1-15-80 16,0-12 0-16,0-5 0 0,0-2 112 16,0-6 112-16,0-18-128 15,0-10-96-15,0-6-144 16,0-4-48-16,7 2-96 0,9 8 160 31,5 10-40-31,-2 12-24 16,1 10 40-16,1 2-24 0,-4 10 112 0,-2 16 64 15,-4 2 96-15,-1 4-80 16,-4-4-8-1,-1-6-8-15,2-8-328 0,-1-8-1184 16,-1-6-945 0,3 0-480-16,-1-14 777 15,1-4 896-15,0-2 456 0,-3 8 808 0,-1 4 592 16,3 8 392-16,-1 0 272 15,2 6 336 1,-3 10-231-16,2 2-345 16,-2-2-472-1,-2-2-344-15,0-6-152 0,0-4-48 16,-3-4-1656-16,0-2-1297 0,0-12-1552 15</inkml:trace>
  <inkml:trace contextRef="#ctx0" brushRef="#br0" timeOffset="275809">11911 8824 5369 0,'0'0'4689'15,"0"0"-2289"-15,0 0-848 0,0 0-743 16,0 0-481-16,0 0-24 16,28-5-32-16,-11 14-216 0,4-6-56 31,-1 1-184-31,-1-4-448 15,1 0-705-15,-3 0-263 16,-1 0 272-16,-3-6 400 0,-3 1 568 16,-3 0 223-16,-6 5 137 15,-1 0 1081 1,0 0 1599-16,0 16-1103 0,-3 5-601 15,-7 4 72-15,4 5-240 16,-1-2-176 0,4 0-168-1,3-7-175-15,0-6-177 0,0-2-112 0,10-7 0 16,1-4 0-16,2-2-40 15,5 0-257-15,-2-14-239 0,-2-12-464 16,3-4-928-16,-6-23-1137 16,-5 8-1352-16,-4 4 224 15</inkml:trace>
  <inkml:trace contextRef="#ctx0" brushRef="#br0" timeOffset="276331">12123 8557 3624 0,'0'0'3281'0,"0"0"-592"16,0 0-145-16,0 0 289 15,0 0-1001-15,0 0-1112 0,0 0-568 31,0 0 344-31,13 98 40 16,4-42-135-16,6-2-113 0,-4-4-144 16,1-9-64-16,-1-11-80 15,-1-9 0-15,0-8-216 16,-2-7-448-16,2-6-721 0,-1 0-111 15,0-2 24-15,0-13-209 32,3-2 89-32,2 0 592 0,-2 4 536 0,-1 2 384 15,-4 3 80-15,-2 0 280 16,-2 2 144-16,-5 1 264 15,-1-2 216-15,0-3 200 0,-5 0 41 16,0-4-369 0,0 0-288-1,0 0 32-15,0 4-112 0,0 0 120 0,-3 3 192 16,1 6-80-16,-6-1-344 15,0 2 505-15,2 0-297 16,-3 0-376-16,-2 3-112 0,0 10 40 31,-2 1 16-31,2 4-64 16,-1 3 8-16,3 0-16 0,5 1 120 15,3 3-112-15,1-1 8 16,0-3-16-16,3 0-8 0,13-4-64 16,2-2 72-16,3-8 0 31,5-1 0-31,-2-6-32 0,2 0 32 15,3-8 0 1,6-24-776 0,-4 2-2081-16,-10 4-7345 0</inkml:trace>
  <inkml:trace contextRef="#ctx0" brushRef="#br0" timeOffset="276504">12909 8997 15011 0,'0'0'4609'0,"0"0"-4041"0,0 0-256 16,0 0-312-16,0 0-1608 15,0 0-11675-15</inkml:trace>
  <inkml:trace contextRef="#ctx0" brushRef="#br0" timeOffset="279942">11422 9842 3848 0,'0'0'1929'0,"0"0"-745"31,0 0 232-31,0 0-327 16,0 0-489-16,0 0-208 16,0 0 120-16,0 0 152 0,0 0-200 0,0 0-272 15,0 0-192-15,1 0-1408 16,-1 0-4545-16</inkml:trace>
  <inkml:trace contextRef="#ctx0" brushRef="#br0" timeOffset="281900">11419 9852 8001 0,'0'0'4457'15,"0"0"-3233"-15,0 0-103 0,0 0 263 16,0 4-352-16,0-4-544 16,3 0-352-16,11 0 104 15,4 0-8 1,5 0-120-16,-5-6-40 0,-1-2 64 15,1 1-88-15,-7 2-48 16,-3 3-160-16,-4 0 32 0,-3 2-48 16,-1 0 176-16,0 0-8 15,0 0 8 1,0 0 152-1,0 11 16-15,-3 8-168 0,-7 5 0 0,1 2 8 16,-1 3 40-16,0 1-48 16,-1-3-8-1,3-1-56-15,3-6-8 16,-5-4-24-16,9-3-8 15,-4-8-8 1,3-3 104-16,2-2 8 0,0 0-248 0,0 0-176 16,0-2-600-16,7-11 584 0,4-6 320 15,5 4 120-15,-1-2 0 16,1 8 0-16,-2 2 0 31,1 5-96-31,-2 2 88 0,1 0 8 16,-2 2 80-16,-1 12 80 15,-3 5 152-15,-5 0 64 0,1 2-48 16,-4-4-80-16,0-4 96 15,0-4 232-15,0-3 33 32,-5-2-313-32,-2-4-64 0,1 0-48 15,-2 0-184-15,3-6-504 16,5-24-929-16,0 0-1511 0,0 2-4218 0</inkml:trace>
  <inkml:trace contextRef="#ctx0" brushRef="#br0" timeOffset="283253">11459 9700 10242 0,'0'0'3232'0,"0"0"-1815"0,0 0 111 15,0 0-240-15,0 0-480 16,0 0-279-16,0 0 79 0,24 139-192 16,-11-82-56-16,-2-1-40 15,1-4-72-15,-7-10-144 16,1-6-16-16,-6-12-80 0,2-5 64 31,-2-11-64-15,0-5 104-16,0-3-8 15,0 0 24-15,0 0 88 0,0-15 168 16,0-9-384-16,0-8-88 15,0-6 8-15,14-5-32 16,4 3 40-16,1 6 16 0,2 8 8 16,-1 6 32-16,-2 10-136 15,4 8 56-15,-6 2 96 0,2 0-8 0,1 14 8 16,-2 10 0-16,-3 4 24 15,1 0 80 1,-7 0-8-16,1-1-96 16,3-10-160-16,-3-4-696 15,3-9-928-15,2-4-337 16,-1-2 9-16,0-21 151 0,0-5 113 15,-2-2 175-15,-4 0 769 16,-4 6 904 0,-3 2 824-16,0 6 785 15,0 6 431-15,-5 4 249 16,-3 4-449-16,-3 2-544 0,-4 0-215 15,6 14-729-15,-6 10-208 16,7 4-64-16,-2 2-72 16,5 0 0-16,5-3 72 0,0-6-56 31,0-4-24-31,0-8 0 15,10-3-8-15,3-6 8 16,2 0-392-16,-1 0-328 0,2-19 215 0,-1-6 9 16,-1-5 24-1,-2-2 48-15,-4 4 80 0,-2 6 176 16,-3 8 168-1,-3 5 240-15,2 7 280 16,-2 2 32-16,2 0-304 16,2 0-248-16,0 0-48 0,4 5 48 15,0-1-112-15,3-2 56 16,-3-2-360-16,3 0-240 15,-2-4-120-15,0-10 368 16,-1-2 88-16,0 2 192 16,-3 2 32-16,5 4 96 15,-2 3 0-15,2 5-72 0,3 0 72 31,-2 0 72-31,2 7 136 0,1 3-64 16,-2-2-48-16,1-4-40 16,1-4-56-1,-3 0-72-15,1-4-96 0,-6-12-64 0,-1-4-88 16,-5 1 320-16,0 2 72 31,0 0 360-31,-11 6 200 0,-4 3 192 16,-1 6-104-16,5 2 480 15,-5 2-471-15,8 17-489 16,1 6-240-16,7 3-24 0,0-4 16 15,0-3-48-15,11-6 40 16,2-5-56 0,0-7-88-16,2-3-497 0,-1 0-207 15,4-13 64-15,-5-13-400 16,-2-6-392-16,-1-6-385 15,-5-7 393 1,-5 1 287-16,0-2 729 0,0 2 568 16,-15 4 689-1,4 10 343-15,1 10 984 0,2 10 425 0,7 10-337 16,1 0-912-16,0 8-864 15,0 18-328-15,1 14 0 16,12 7 289-16,0 2 151 16,2 2 40-1,1-8 8-15,-3-6-256 16,3-10-96-16,-3-4-136 0,3-9-24 15,2-4-1224-15,-5-6-2969 16,-1-4-6618-16</inkml:trace>
  <inkml:trace contextRef="#ctx0" brushRef="#br0" timeOffset="284229">12415 9692 11682 0,'0'0'4073'16,"0"0"-3049"-16,0 0 80 0,0 0 81 16,0 0-497-16,-10 94-568 15,10-79-112-15,0-2-8 0,10-7-8 16,0-4-512-1,1-2-385-15,-1 0-263 0,3-8 56 16,1-8 536 0,-1-2 56-16,-2 0 40 15,1 1-129-15,1 2 121 0,-2 3 128 16,0 1-40-16,1 2 16 0,-4 1 144 31,3 1-120-31,-5-1 32 31,6 2 128-31,-9-3 48 0,-1 0-56 0,-2-1-104 0,0 2 280 16,0 3 32-16,0 3 616 15,-5 2 784-15,-3 0-88 0,4 4-527 16,-2 13-393-16,4 2 8 16,2-2 32-1,0 1-320 1,0-6-104-16,5-3-8 0,6-5-8 15,1-4-8-15,-1 0-360 0,2 0-128 16,-3-13-665-16,-1-4-31 31,1-4 360-31,-3 4-96 0,-3 2 552 16,-2 5 384-16,0 5 64 15,-2 5 728-15,4 0 328 16,-4 0-240-16,0 0-496 0,2 0-288 0,1 0-40 16,4 0-40-1,-1 0-16 1,1 0-304-16,-1 0-536 0,5-9-88 15,-4-3-16-15,3 1 384 16,-4 4 344 0,2 7 40-1,3 0 176-15,-6 2 512 0,5 12 8 0,-2 4 168 16,-3-4-256-16,1-4-200 15,4-4-144-15,-4-3-88 0,6-3 0 16,-4-3-152-16,6-15-280 16,1-4-504-1,3 0-184-15,1-2 495 0,4 2 281 0,-2 4 248 16,-2 2 96-16,-3 3 72 31,-1 2 184-31,-4 1 129 0,-6-2 175 16,-2-2 152-16,-3-3 56 15,0 2-184-15,0-2-96 16,-11 4-80-16,-4 3-232 0,4 1-48 31,-2 7 408-31,5 2 633 16,-3 0-113-16,4 15-176 0,-1 10-504 15,5 8-200-15,0 3 176 16,3 0 264-16,0-4-143 0,0-8-233 15,3-4-240-15,5-6 120 16,2-6-64 0,1-4-56-16,-1-4-8 15,7 0-681-15,-2-6-783 0,-7-5-3425 16</inkml:trace>
  <inkml:trace contextRef="#ctx0" brushRef="#br0" timeOffset="284390">13139 9529 11386 0,'0'0'3985'16,"0"0"-3441"-16,0 0 392 0,0 0-936 31,0 0-688-31,0 0-5473 16</inkml:trace>
  <inkml:trace contextRef="#ctx0" brushRef="#br0" timeOffset="285354">12157 10413 7193 0,'0'0'4377'16,"0"0"-3401"-16,0 0 112 16,0 0 289-16,0 0-745 0,38-9 24 15,-10-4 256-15,7-5-352 16,6-2-288-16,1-2-232 0,3-8-40 15,-11 8-2096-15,-15 6-9451 0</inkml:trace>
  <inkml:trace contextRef="#ctx0" brushRef="#br0" timeOffset="286029">12258 10564 11450 0,'0'0'2825'0,"0"0"-2089"15,0 0-128-15,0 0 648 0,0 0-384 32,0 0-432-32,117-34-280 15,-83 22-160-15,6-4-152 0,-8 4-1760 16,-8 3-4241-16</inkml:trace>
  <inkml:trace contextRef="#ctx0" brushRef="#br0" timeOffset="286449">12391 10905 7161 0,'0'0'4441'0,"0"0"-3713"0,0 0-376 0,0 0 1097 16,0 0-289-16,0 0-568 15,68-6-320-15,-41-4-160 16,4-6-112-16,-4 2-1480 0,-7 3-4130 15</inkml:trace>
  <inkml:trace contextRef="#ctx0" brushRef="#br0" timeOffset="286705">12438 11274 9353 0,'0'0'2857'15,"0"0"-2209"-15,0 0 120 0,0 0 385 16,0 0-257-16,0 0-72 0,0 0-400 15,0 0-168-15,84-19-160 16,-62 11-96-16,7 2-496 16,-6 3-1704-16,-5 1-4114 0</inkml:trace>
  <inkml:trace contextRef="#ctx0" brushRef="#br0" timeOffset="286980">12560 11610 6913 0,'0'0'3193'0,"0"0"-2505"0,0 0-456 15,0 0 784-15,0 0-184 16,0 0 192-16,0 0-487 0,44-5-345 16,-31-1-136-16,1 1-56 15,-2 3-400 1,6 0-1193-16,-6 2-1247 15,-3 0-2562-15</inkml:trace>
  <inkml:trace contextRef="#ctx0" brushRef="#br0" timeOffset="287258">12612 11904 5657 0,'0'0'1792'0,"0"0"-264"15,0 0-327-15,0 0-825 16,0 0-264-16,0 0-56 0,0 0-56 15,0 0-64-15,126-59-912 32,-118 59-1649-32,-3 0-3616 15</inkml:trace>
  <inkml:trace contextRef="#ctx0" brushRef="#br0" timeOffset="287526">12680 12122 5217 0,'0'0'3224'0,"0"0"-2328"16,0 0-167-16,0 0 647 16,0 0-200-16,47-12-640 0,-28-2-464 15,-1-4-72-15,-2 4-2608 16,-8 3-6922-16</inkml:trace>
  <inkml:trace contextRef="#ctx0" brushRef="#br0" timeOffset="293136">7662 12194 12442 0,'0'0'4065'0,"0"0"-3249"0,0 0-808 16,0 0-8-16,0 0 80 31,49 4 488-31,-6 11 201 0,11 4-353 16,5 7-296-16,6 2-40 15,0 2-16-15,-2-1 8 16,-7-1-72-16,-1-4-640 0,-5-7-1105 31,-14-2-2744-31,-14-11-2776 0</inkml:trace>
  <inkml:trace contextRef="#ctx0" brushRef="#br0" timeOffset="293293">8027 11929 10122 0,'0'0'5065'15,"0"0"-3841"1,0 0-128 0,-61 103-576-1,16 12-224-15,-9 47-296 0,-10 18-608 16,11-38-3265-1,14-33-7137-15</inkml:trace>
  <inkml:trace contextRef="#ctx0" brushRef="#br0" timeOffset="297819">6905 7616 5497 0,'0'0'2168'0,"0"0"-848"16,0 0 17-16,0 0 143 0,0 0-520 15,0 0-344 1,0 0 177-16,0 0 239 15,0 0 240-15,0 0-16 16,0 0 41-16,0 0-169 0,0 0-160 16,-2 0-328-16,-1 0-64 15,-2 0-288-15,4 0-16 0,-4 0-80 16,5 0-192-1,-7 0 88 1,6 0-72-16,-3 0-8 0,4 0 48 16,-3 0 40-16,0 0 89 15,3 0 79-15,-2 0-88 16,-1 0-112-16,3 0-56 0,0 0 120 15,0 0-120-15,0 0 0 32,0 0 72-32,0 0-80 0,0 0-72 15,0 0 72-15,0 0-120 16,0 0 24-16,0 0 8 15,0 0-8-15,0 0 0 0,0 0-8 0,5 0-8 16,13 0 15 0,1 0 97-1,4 0 57-15,4 0-49 16,-3-4-8-1,4 2 16-15,-4 0-16 16,-1 2-48-16,-1 0 48 16,-1 0 48-16,0 0-40 15,2 0-8 1,-4 0-40-16,-1 0 32 15,0 0 8-15,0 0 0 0,-6 0 0 0,3 0 72 16,-7 0 48-16,-1-2-120 16,-3 2 120-16,-2 0 24 0,1 0-32 15,-1 0-56-15,3 0-8 16,-5 0 16-16,5 0-56 0,-2 0 40 31,0 0 24-31,-1 0 64 0,1 0-128 0,-3 0 64 16,3 0 0-16,-3 0 112 0,0 0-88 31,0 0-24-31,0 0-72 15,0-2-528-15,0 2-1697 0,0 0-3648 0</inkml:trace>
  <inkml:trace contextRef="#ctx0" brushRef="#br0" timeOffset="298720">8911 8329 6121 0,'0'0'2968'16,"0"0"-1503"-16,0 0 823 0,0 0 257 15,0 0-689-15,0 0-472 0,0 0-159 16,0 0-465-16,0 0-128 31,0 0-304-15,0 0-312-16,8 0-16 0,8 0-192 0,10 0 120 15,1 0 72-15,9 0 8 16,-1 3 8-16,1-1 96 0,-6 0-104 15,-2-2 56-15,-6 0-48 32,-4 0-16-32,-5 0 96 15,-3 0 72-15,-4 0 120 0,-4 0-176 16,-2 0-24-16,5 0-40 15,-5 0-24-15,0 0-24 0,1 0 0 0,4 0 0 16,-5 0-976 0,0 4-2009-16,0 2-10425 0</inkml:trace>
  <inkml:trace contextRef="#ctx0" brushRef="#br0" timeOffset="299728">9605 10099 4608 0,'0'0'3937'0,"0"0"-2736"15,-2 2-25-15,-1 1 248 16,2 1-792-16,-1 2-264 0,2 3-224 15,-2-3-96-15,-1-2 0 16,3-1 160-16,0-1 457 0,0 0 215 16,0-2-48-16,0 0 104 0,0 0-16 15,0 0-111-15,0 0-313 16,0 0-256-16,0 0-16 0,8 0-104 15,15 0 216-15,4 0-112 16,6-2-120-16,2-1 80 16,2-3 96-16,0 2-16 0,-3 0 72 15,-8-1-168-15,-2 1-120 0,-6 2 152 16,-3 2 40-16,-7 0-232 15,-3 0 48-15,-4 0 8 32,-1 0 8-32,0 0 128 0,0 0-200 15,-11 0-760-15,-13 0-2240 16,-1 6-12900-16</inkml:trace>
  <inkml:trace contextRef="#ctx0" brushRef="#br0" timeOffset="300915">7115 8378 5025 0,'0'0'4409'16,"0"0"-2889"-16,0 0-48 0,0 0 793 15,0 0-345-15,0 0-616 16,0 0-736-16,0 0-568 15,0 0-112-15,0 0-3944 0</inkml:trace>
  <inkml:trace contextRef="#ctx0" brushRef="#br0" timeOffset="304011">7079 7881 2880 0,'0'0'1720'31,"0"0"-263"-31,-17-15-201 0,8 7-344 16,6 3 40-16,-2-1-271 16,1 0 31-16,-1 1 496 0,3 1-48 15,2 2 137-15,0-2-185 16,-5 1-480-16,5-1 256 0,-1-4-200 15,1-3-88-15,0-2-192 16,0-6-135-16,0-2-161 16,0 0 128-16,0 1-88 0,0 4-40 0,6 2-112 15,1 6 0-15,9 2-48 16,6 4-40-1,6 2 32-15,-1 0-72 0,4 0 16 0,-4 2 64 16,-2 8 48-16,-4 3 0 16,-7 0 0-16,2 3 0 0,-4 2 0 15,-4 1 0-15,1 0 136 0,-4 3 0 16,-2 3-48-16,-3-1-88 15,0-1 176-15,0 0 0 16,0-1-64-16,-6-5 184 0,-5 0-144 16,-2-2 64-16,-3-2 32 15,-2-1-40-15,0-4 168 0,0-4 136 31,-4-4-248-31,-1 0-72 16,-4 0-24-16,-2-10 0 16,1-10-96-16,2-4 24 0,4-4-16 15,5-2-32-15,9-2-48 16,5 4-96-16,3 3-40 0,0 4 80 15,16 4-56-15,2 8 8 16,1 2-72 0,4 7 56-16,-7 0-40 15,-1 0 112-15,-1 16 40 16,-6 7 8-16,-4 3 136 0,-4 4 32 15,0 2-32-15,-4-5-88 16,-7-2 72-16,-7-9-32 16,1-8 88-16,-1-4-8 15,3-4-48-15,-1 0-16 16,0-8-16-16,8-11-88 15,3-4-8-15,5-3-144 0,0 0 16 32,18 0-40-32,4 5 80 15,4 8-40-15,3 5 32 0,-3 8-32 16,-3 0 8-16,-9 0 24 0,-2 13 104 15,-11 8 0-15,-1 0 192 16,0 1-72 0,-11-1 120-16,-8-6 8 0,-6-2-8 0,-1-9-72 31,-1-4-15-31,1 0 31 15,2-13-112-15,5-8-72 0,2-5-80 16,9-1 32-16,8 5-72 16,0 3-17-16,7 6-63 15,15 7-64-15,9 6 96 0,-3 0 24 31,-1 6 72-31,-4 11 72 0,-6 0 48 16,-9 2-32-16,-6 1 16 0,-2-3 80 16,-2 4 176-16,-17-6 56 15,-7-4-31-15,-1-5-49 16,-4-6-16-16,2 0-64 15,0-10-80 1,6-14-104-16,6-2 0 0,9-3-80 16,8 3-40-16,0 2-24 0,24 5 64 15,6 2-16-15,11 9 0 31,-7 4-16-31,-2 4 32 16,-3 0-64-16,-6 18 55 0,-7 4 57 16,-11 8 32-16,-5 0 145 0,0 2-41 15,-25-1 88-15,-5-7 16 16,-7-9-80-16,1-6-32 15,7-9 40-15,2 0-56 0,12-4-80 32,4-16-8-32,9-4-80 15,2-5-32-15,2-1 32 0,22 0 8 16,7 0 32-16,4 9 32 15,4 2-88-15,-2 10 88 16,-5 5-128-16,-3 4 16 0,-9 0-89 31,-7 19 105-31,-10 7 112 16,-3 4 120-16,-5 4 1 0,-26-2 31 15,-7-1 56-15,-3-11-32 0,6-8-8 16,-2-10-8 0,9-2-32-16,6-14-128 0,12-16 0 15,3-6-80 1,7-5-40-1,0 1 40-15,21 1 8 0,12 6 24 16,5 7-88 0,1 10 40-16,2 6 88 0,-6 10-88 15,-6 0-112-15,-9 8 55 16,-9 16 105-16,-11 8 48 0,0 6 129 15,-18 3 79 1,-16-3-88-16,-5-4 128 0,-1-8-56 0,5-13-16 16,7-9-64-16,4-4-32 15,8 0-40-15,8-15-40 0,4-6-88 31,4 0-64-31,4-1-24 16,17-1 80-16,11 6 0 0,0 2-16 16,4 10 40-16,-2 5-80 15,-7 0 32-15,-7 3-73 31,-9 16 25-31,-8 6 168 0,-3 7 0 32,-10 7 168-32,-17-1 33 15,-4-4-105 1,1-8 40-16,2-10 56 0,9-10 48 0,1-6-80 15,7 0-16-15,1-2-32 0,7-14-112 16,3-8-64-16,0-5-40 0,13-5 32 16,12 1-24-1,9 2 24-15,-6 7 64 0,1 9-104 0,-5 7 32 16,-6 3-40-16,-7 5-208 15,-4 0-9-15,-7 13 137 16,0 11 200-16,-13 8 136 16,-15 2-88-16,-1-2 96 15,2-6-71-15,-1-10 119 16,11-10-96-16,2-6-8 0,9 0-16 15,6 0-64-15,0-6-8 32,0-10-192-32,4-4-64 0,16-1 15 15,2 4-7-15,1 2 72 16,0 6-16-16,-4 7-24 0,-6 2-120 15,-3 0 64-15,-9 4 80 16,-1 9 48-16,-1 8 144 16,-37 3-776-1,1-4-1809-15,2-6-5664 0</inkml:trace>
  <inkml:trace contextRef="#ctx0" brushRef="#br0" timeOffset="305689">8654 8568 8705 0,'0'0'4409'15,"0"0"-3192"1,0 0 159-16,0 0-16 16,0 0-472-16,0 0-576 0,0 0-208 0,0 0-48 15,0 0-40-15,0 0-16 16,47-45 0-16,-46 45 88 0,-1 2-80 31,0 0 361-31,0-2 615 16,-1 0-224-16,-15 0-304 15,-2 0-64-15,0-15-80 0,0-6-304 16,0-4 32-16,7-1 8 0,3 2-96 15,5 4 40-15,3 8 0 16,0 6-104-16,6 6-152 16,14 0 160-16,-1 2-8 0,-3 16-16 15,-1 6 128 1,-4 0 40-16,-6 0 56 0,-5-3 136 0,0-8 208 31,-5-3 120-31,-14-5 128 16,-2-5-119-16,0 0-89 15,-5-15-184-15,5-9-216 0,3-6-72 31,4-4-8-31,9-2-48 0,5 2-48 16,0 6 48-16,19 7-88 0,9 12-120 16,9 9 32-16,-2 0 8 15,2 20 72-15,-6 8 31 16,-10 8 113-16,-8 0 48 0,-8-2 17 15,-5-2-57 1,-7-6 136 0,-20-5 88-16,-7-6 40 0,-2-11-32 0,-1-4 24 15,2 0-96-15,1-21-120 16,8-7-40-16,8-4-8 15,7-2-16-15,11 2-40 0,0 1-64 32,16 7-40-17,15 6 80-15,6 6-24 0,5 10 56 0,-2 2-144 16,1 4 96-16,-11 15-144 15,-7 8 128-15,-10 3-16 0,-13 2 64 16,0 0 64-16,-16-2 24 31,-21-4 40-31,-4-9 152 16,-1-10-96-16,0-7-40 0,8 0 176 15,5-20-160-15,10-8-40 16,9-4-56-16,10 0 0 0,5 2-168 31,19 1 104-31,13 6-8 16,7 5-80-16,3 8 80 0,0 8-112 15,-5 2 64-15,-7 2-25 0,-7 16 89 16,-11 4-8-16,-12 2-8 16,-5 0 72-16,-9 2 128 0,-22-2 113 15,-11-6-97-15,-3-6 72 16,-7-8-72-16,10-4 48 15,7-6 48 1,7-13-144-16,17-6-96 16,4 1-8-1,7 0-104-15,7 1-24 16,15 6 64-1,11 2-24-15,4 10 32 16,-2 3-104-16,6 2 0 16,-11 4 72-16,-7 16-24 15,-4 4-49-15,-14 2 65 0,-5 2 104 16,-5 0 136-16,-22-2 25 0,-7-8-33 15,0-10 56-15,-1-8-16 16,9 0 8-16,5-22-176 16,13-6-40-16,6-6 40 0,2 0-64 15,11 4-32-15,17 3 24 16,6 8-32-1,1 8-80-15,-1 11-16 0,-6 0 87 0,-7 5-79 16,-8 15 184-16,-10 4 8 31,-3 0 0-31,-5 2 136 0,-21-4-16 16,-5-2 137-16,-3-8-81 15,-1-7-176-15,9-5-120 16,2-5-809-16,9-11-1471 0,9 0-5722 0</inkml:trace>
  <inkml:trace contextRef="#ctx0" brushRef="#br0" timeOffset="307712">9229 9892 4745 0,'0'0'7257'15,"0"0"-5729"-15,0 0-383 0,0 0-257 32,0 0-496-32,0 0-184 15,0 0 24 1,58-16-8-16,-56 36 248 0,-2 6-120 0,0 0-128 15,-5 2-80-15,-8-5-40 0,-10-10 40 16,4-7 32-16,-1-6 489 31,-1 0-193-31,2-16-184 16,6-8 24-16,5-8-184 0,8-4-80 15,0-2 8 1,19 1-8-16,4 9 0 0,4 7 24 0,1 10-72 16,-2 9 120-16,-4 2-48 31,-2 15-24-31,-6 13 144 15,-6 6 128-15,-8 4-80 0,0-2-96 0,-8-4-8 16,-13-6-24 0,-3-7-32-16,-3-10 104 0,1-9-88 0,-3 0 8 15,4-11 72 1,6-12-88-1,5-7-80-15,9 0-8 0,5-2-40 16,0 4-128-16,22 4 88 0,7 8-40 16,5 7-16-1,-1 9 80-15,1 0 56 0,-4 15 0 0,-4 11 0 31,-11 2 56-31,-6 2 8 16,-7-1 56-16,-2-4 88 16,-5-3 24-16,-18-5 32 0,-4-6 56 15,-2-9 73-15,1-2-57 31,-1-2-104-31,4-22-112 0,0-4-120 16,9-6 0-16,5-2-72 16,11 0 8-16,0 6-64 0,16 6-64 15,10 8 8-15,8 5 40 16,1 11-9-16,-1 0 81 0,-5 19-16 15,-9 9 80-15,-7 10 8 16,-10 2 0-16,-3 0 0 31,-5 0 0-31,-18-6 64 0,-7-6-56 16,-1-9 48-16,-3-8 8 15,0-11-8-15,3 0 65 0,7-7-81 0,3-18-40 16,10-3-72 0,11-4-49-16,0 0 17 15,15 0-96 1,14 6 88-16,3 4 16 0,3 8 40 15,-1 3-40 17,-3 9 80-32,-7 2-40 15,-3 0-16 1,-9 9 72-16,-8 11 24 0,-4 8 32 0,-1 2-40 15,-25 4-8-15,-5 0 48 16,-8-6-40-16,1-6-16 0,-1-12 8 31,8-8 56-31,5-2 56 16,7-4 8-1,11-15-128-15,8-6 0 0,0-3-120 0,10 0 0 32,19 2 0-32,3 2 64 0,4 6-8 15,1 3 8-15,-3 8-56 16,-4 7 40-16,-5 0 72 15,-8 9-16-15,-5 16 16 0,-12 7 16 16,0 4 80 0,-2 4-88-16,-21-4 72 0,-7-2 64 0,-1-7 160 15,-1-10 40-15,3-6 89 16,3-11-17-16,6 0-80 15,1-11-184-15,1-8-104 0,7-8-48 16,9-1-8-16,2-2-112 0,5-2 16 16,21 2-24-1,10 4 16-15,2 6 40 0,-1 8 0 0,-3 6-8 16,-8 6-80-16,-5 0 16 15,-6 2 40-15,-10 12 96 0,-5 6 8 16,-4073 2 48 0,8144 1 120-16,-4090-2-24 15,-7-3-16-15,-5-4-8 16,-4-7-32-16,4-7-80 15,2 0 64-15,1-7 56 0,9-12-56 16,4-6-64 0,6-1-8-16,9-2-64 15,0 0-64-15,18 3 56 0,12 4-24 16,7 5 16-16,7 8-8 15,-2 8 8 1,-2 0-16-16,-7 10 24 0,-6 14-16 0,-11 4 32 31,-8 4 40-31,-8 2 16 16,0 0 8-16,-13-4 64 0,-14-4 48 31,-1-7 48-31,-2-13 152 31,1-6-32-31,4 0-64 16,-4-21-104-16,8-5-112 0,2-6-8 15,9-2-88-15,9 4 40 16,1 4-80-16,5 4-32 0,20 10 8 0,1 6 8 16,3 6 40-16,0 0-16 15,-9 0 32-15,-2 11 32 16,-6 0-8-16,-10-1 56 0,-2 0 8 15,0-2-128-15,-27 0-665 0,-2 0-1519 16,-7-8-5282-16</inkml:trace>
  <inkml:trace contextRef="#ctx0" brushRef="#br0" timeOffset="310947">7083 8295 4929 0,'0'0'2312'0,"0"0"-1304"16,0 0-304-16,0 2 225 16,0 0-569-16,-2 5-360 15,-3-3-800-15,5 0-3313 0</inkml:trace>
  <inkml:trace contextRef="#ctx0" brushRef="#br0" timeOffset="315361">7845 8129 96 0,'0'0'576'0,"0"0"-216"15,0 0 528-15,0 0-24 0,0 0-632 31,0 0-152-31,0 0-16 0,24-24 136 16,-21 22 40-16,-3 2 128 16,3 0 216-16,-3 0 209 15,0 0 143-15,0 0 32 0,0 0-176 31,0-2 152-31,0 2-199 16,0 0 55-16,0 0 104 0,0 0 0 16,0 0 144-16,0 0 33 15,0 0 39-15,0 0-208 16,0 0-168-16,-3 0-320 0,-2 0-408 15,1 0-8-15,-1 0-8 16,3 0-176 0,-3 0 24-16,5 0 80 0,0 0 0 15,0 0-32-15,0 0-64 16,0 0 8-16,0 0 48 15,0 0-40-15,0 0-72 16,0 0 16-16,0-2 120 16,0-2-72-16,0 2 80 15,0 2 72-15,0 0 8 0,0 0 0 16,0 0-16-16,0 16-168 15,-13 12-488-15,-4 4-1137 16,-1 0 1217-16,5-6 592 0,2-7 320 31,4-11 152-31,4-6-184 0,3-2-232 16,0 0 88-16,0-12-136 15,0-6-16-15,10-3-72 16,2 0 80-16,5-2 0 0,-3 1 48 31,1 5-48-15,-4-2 168-16,-3 9 153 0,-6 3 39 0,-2 4-136 15,0 3 288-15,0 0 128 16,0 0-80-16,-2 7-400 16,-14 10-160-16,-2 5-432 0,0 1 80 31,1 0 352-31,4-5-80 15,3-6 80-15,4-3 256 0,6-9-256 0,0 0-608 16,0 0-272-16,3-6 311 16,10-10 393-16,4-3 176 15,0 2-8-15,0 0-8 0,-2 3 8 16,1 2 0-1,-5 4 8 1,-6 4-8 0,-2 4 16-16,-3 0-16 0,0 0 8 0,0 15-376 0,-8 4-320 15,-3 4-64-15,0-6 544 16,3-2 216-16,3-10 208 0,5-5 24 31,0 0-232-31,0-2-312 0,1-11 248 16,14-4 64-1,-2 2 8-15,-2 0 56 0,4 4-16 16,-4 2-48-16,-4 3 0 0,1 4-8 15,-7 2-8-15,2 0-40 32,-3 0 56-32,0 4 72 0,0 12 112 15,-8 4-136-15,-3 2 72 16,-3-3 272-1,5-6-368-15,1-4 256 0,4-5 104 0,4-4-384 32,0 0-240-32,0 0-128 15,0-9 88-15,6-2 128 0,4-6 32 16,-2 3 120-16,3 1-56 15,-4 2 56-15,-3 5-8 16,1 2-40 0,-5 2-16-16,0 2 24 0,0 0 40 15,0 2 160-15,0 8-144 16,0 3 72-16,-5-2 224 0,5-3 32 15,-6-4-208-15,6-2-72 16,0-2-64-16,0 0-8 0,0 0-352 16,0 0-432-16,0 0-208 15,0 0 176 1,0-8 352-16,0-1 320 15,2-6 72-15,2 3 72 0,1 1 8 16,-2 0 96-16,-3 3 64 31,2 2 16-15,-2 3-72-16,0-1-56 0,0 2-40 0,0 2 120 31,0 0 224-31,0 0 152 0,0 0 104 16,0 0-432-16,0 2-176 15,0 7-72-15,0 5 72 16,0-1 56-16,0-4-40 15,0-1 112-15,-2-1-120 0,-2-5 48 16,-4 2-56-16,1-2-1456 0,-4 1-6010 0</inkml:trace>
  <inkml:trace contextRef="#ctx0" brushRef="#br0" timeOffset="316539">7905 8226 5153 0,'0'0'4417'16,"0"0"-3537"-16,0 0-648 31,0 0-232-31,0 0-168 16,-2 0-4905-16</inkml:trace>
  <inkml:trace contextRef="#ctx0" brushRef="#br0" timeOffset="319944">4093 9466 10282 0,'0'0'4913'0,"0"0"-4193"16,0 0-544-16,0 51 408 15,0-7 488 1,0 16-128-16,2 11-327 16,4 4-137-1,-1 0-160-15,2-7-56 16,-4-8-256-1,-1-5 120-15,-2-8-120 0,0-9 64 16,0-10-72-16,0-9 0 0,0-7-16 31,0-11-232-31,0-1-264 0,-5-19-769 16,-2-11-2551-1,1-4-3306-15</inkml:trace>
  <inkml:trace contextRef="#ctx0" brushRef="#br0" timeOffset="320689">4072 9391 8065 0,'0'0'4937'16,"0"0"-3216"-16,0 0-361 15,0 0-96-15,0 0-304 0,0 0-560 16,10-8-311-16,14 4 159 0,7-3 96 16,14 1 0-16,-3 3-40 15,11-3-208 1,1 0-32-16,2-1-56 15,4 1 40-15,0 0-40 0,-2 1 0 0,-5-1 56 0,0 2-64 32,-6-1 0-32,-3 1-88 15,-7 4 8-15,-6 0 8 0,-2 0 16 16,-7 0 48-16,-1 0-64 15,-6 0-56-15,-4 0 40 0,1 0 88 16,-3 0-88-16,-2 0 88 16,-4 0 0-16,5 0-16 31,-6 0 16-31,2 0-8 0,-2 0-80 15,-2 0-24-15,0 0 112 32,3 0 0-32,-3 0 0 0,0 0-48 15,0 0 48-15,0 0 72 16,0 0 104-16,0 4-40 15,0 3-56-15,0 3 88 0,0 10-112 0,0 10-8 16,0 12-48-16,0 14-8 16,0 12 8-16,0 8 0 15,0 4 0 1,2-1-264 15,0-9 152-31,1-12 8 16,0-12 64-16,2-14-40 15,-5-10 160-15,0-8-80 0,0-7 0 31,0-5 88-31,0-2-88 16,0 0-232-16,-11 0-1625 0,-1-4-4024 16</inkml:trace>
  <inkml:trace contextRef="#ctx0" brushRef="#br0" timeOffset="321060">4126 10313 4825 0,'0'0'4352'0,"0"0"-3447"15,0 0-25-15,0 0 624 16,0 0-456 0,0 0 201-16,72-38-313 0,-23 26-160 15,6 0-144 1,14-1-112-16,7 4 176 15,3-1-263 1,-5-3 231-16,-1 4-344 0,-8 1-16 0,-9-2-256 16,-9 3 24-1,-7 2-64-15,-15-1 104 16,-3 2-104-1,-7 0 56-15,-9-3-64 0,-6-4-448 16,0 1-1713-16,-11-1-7929 16</inkml:trace>
  <inkml:trace contextRef="#ctx0" brushRef="#br0" timeOffset="321505">3294 9788 9762 0,'0'0'5073'0,"0"0"-4409"16,0 0-592-16,0 0 656 31,0 0 440-31,32 122-488 0,-22-86-272 0,-2-6-207 0,-3-7-145 16,0-8 0-16,1-4-56 15,-6-5-441-15,0-6-1167 0,0 0-1569 31,0-11-2640-31</inkml:trace>
  <inkml:trace contextRef="#ctx0" brushRef="#br0" timeOffset="321826">3294 9733 6225 0,'0'0'4097'0,"0"0"-3073"16,0 0 56-16,0 0 320 16,0 0-247-16,0 0-657 15,0 0-312-15,0 0 336 0,0 0-40 16,0 0-296-16,139-22-176 15,-107 16 56-15,-6 2 16 0,-3 3-8 0,-7-1-72 16,-5 2 0-16,-8 0-64 16,0 0 128-16,-3 0 24 15,0 0 64-15,0 0 392 16,0 9 120-1,0 8-343-15,0 2-193 16,0 4 120-16,-3 1-128 16,3 0-72-16,-1-3 0 15,1 4-40-15,0-3 32 16,0 0-40-16,-2-2-224 15,-3 2-1129 1,-3-3-1439-16,0-6-3746 0</inkml:trace>
  <inkml:trace contextRef="#ctx0" brushRef="#br0" timeOffset="322024">3262 9978 3208 0,'0'0'8274'0,"0"0"-6298"15,0 0-1319-15,0 0 663 16,0 0 416-16,0 0-272 15,121-38-407-15,-79 28-593 0,-2 2-208 16,2 0-248-16,16-6-8 31,-9 2-1688-31,-11 2-6074 0</inkml:trace>
  <inkml:trace contextRef="#ctx0" brushRef="#br0" timeOffset="322492">3983 8152 7945 0,'0'0'5713'15,"0"0"-4256"-15,0 0-817 16,0 0 384-16,0 0-16 0,0 0-488 15,0 0-288 1,0 126-232-16,0-102 0 16,0-6-784-16,0-11-1112 0,-4-5-2217 15,0-2-1248-15</inkml:trace>
  <inkml:trace contextRef="#ctx0" brushRef="#br0" timeOffset="322780">3966 8154 3504 0,'0'0'2665'15,"0"0"-673"-15,0 0-511 16,0 0-129-16,0 0-352 0,0 0 360 15,63-30-407-15,-52 30-417 16,0 11-128 0,-1 6-80-16,-2 2 24 0,-1 3-232 0,-7 3-120 15,0-1-144-15,0-1-160 16,-4 0-304-16,-9-5-80 0,2-6 440 15,-3-3 248-15,5-2 176 16,1-5 256-16,2 0 328 0,3-2-112 31,3 0-168-31,0 0-472 16,0 0-8-16,5 0-96 15,11 0 88-15,6 0 8 0,7 0 8 16,23-12-8-16,-12-4-1640 16,4-1-6770-16</inkml:trace>
  <inkml:trace contextRef="#ctx0" brushRef="#br0" timeOffset="323391">6388 7109 12562 0,'0'0'3169'0,"0"0"-2249"16,0 0 24-16,0 0 40 0,-18 118-567 16,18-94-417-1,0-6-128-15,0-1-1393 16,0-8-2760-16,0-5-2328 15</inkml:trace>
  <inkml:trace contextRef="#ctx0" brushRef="#br0" timeOffset="323636">6430 6972 5721 0,'0'0'3080'0,"0"0"-1319"16,0 0 71-16,0 0-712 0,0 0-7 16,0 0-265-16,0 0-152 15,110 52-120 1,-110-23-264-16,0 1-112 0,0-4-80 0,-7-4-120 31,-4-4-56-31,-3-6-208 16,1-4 152-16,1-4 112 0,1 0 88 15,8-4-24-15,-2 0 112 31,5 0-128-31,0 0-48 0,0 0-424 0,39-19-192 16,-5-2-1056-16,4 1-4218 16</inkml:trace>
  <inkml:trace contextRef="#ctx0" brushRef="#br0" timeOffset="324377">8429 7429 9281 0,'0'0'4233'16,"0"0"-3849"-1,0 0-159-15,0 0 799 0,0 0-208 32,0 0-400-32,15 117-312 0,-10-95-104 15,0-4-208-15,1-8-1400 16,-6-10-969-16,0 0-1912 0,0-10-72 0</inkml:trace>
  <inkml:trace contextRef="#ctx0" brushRef="#br0" timeOffset="324576">8429 7429 3392 0,'25'-62'2937'0,"-25"54"-1057"16,6 1-183-16,7 1-121 15,-2 1-192-15,1 5-7 0,-1 0-593 16,0 0-184 0,-3 2-272-1,-1 10-128-15,-2 4 16 0,-5 6-216 16,0 3-232-16,0 3-1288 0,-5 0-1353 15,-13 6-1776-15,8-6 1488 16</inkml:trace>
  <inkml:trace contextRef="#ctx0" brushRef="#br0" timeOffset="324648">8491 7568 1032 0,'0'0'1800'0,"0"0"-384"16,0 0-583-16,0 0 23 0,0 0-464 15,0 0-200-15,50 0-192 16,-31 0-1096-16</inkml:trace>
  <inkml:trace contextRef="#ctx0" brushRef="#br0" timeOffset="325352">9347 9278 9161 0,'0'0'3137'16,"0"0"-2217"-1,0 0 17-15,0 0 407 0,0 0 320 0,9 68-680 16,-7-38-552-16,0 0-167 15,1-4-265-15,-3-3-225 16,0-5-1263-16,0-6-1689 0,0-10-3880 16</inkml:trace>
  <inkml:trace contextRef="#ctx0" brushRef="#br0" timeOffset="325661">9348 9214 6265 0,'0'0'3313'0,"0"0"-2137"15,0 0 136-15,0 0 288 0,0 0-487 16,0 0 223-16,0 0-544 15,0 0-48-15,0 0-176 16,0 0-192-16,104 36-280 0,-96-20-80 31,1 0 185-31,-9 2-73 16,0 7-128-16,0 1-96 15,-19 2-425-15,-4-1-303 0,1-2-400 0,4-5 176 16,5-8 504 0,5-4 272-1,2-4 272-15,6-4 96 0,0 0-96 16,0 0-16-16,0 0 16 15,14 0 16-15,6 0 248 16,4 0-264-16,-2-9-480 0,-4 6-2665 0</inkml:trace>
  <inkml:trace contextRef="#ctx0" brushRef="#br0" timeOffset="333677">8995 4161 3240 0,'0'0'1128'16,"0"0"-639"-16,0 0-113 15,0 0-216-15,0 0-160 16,-65-108 0-16,54 86-264 0,3 3 64 16,-2 4 200-16,2 2 0 15,0 3 96-15,0 5 32 0,3 1-40 16,0 2-32-16,3 0-56 15,-2 0 0-15,0-1 48 32,-4 1 400-32,2-2 672 15,-2 0 440-15,-4-2-239 0,3 3-89 0,2-1 64 16,4 0 32-16,0 4 105 0,3 0-649 15,0 0-584-15,0 0-200 16,3 0 184 0,7 0 176-1,1 2 184-15,5 4-32 0,0 1 88 16,4 5-152-16,4 4 145 0,5 7-105 15,5 5 48-15,1 0-296 0,-1 4 8 32,-3-5-96-32,-5-2-144 15,-2-7-8-15,-8-2 8 16,-4-8 48-16,-3-2 80 0,-4-4-8 15,-5-2 184 1,2 0 192-16,-2 0 176 0,0 0 73 0,0-4-33 16,0-14-224-16,0-10-256 31,0-8-192-31,5-8-48 0,7-5-8 15,13-1-256-15,17-9-672 16,-2 10-1337-16,-9 11-3472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09T03:45:00.1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7682 4957 6105 0,'0'0'4177'0,"0"0"-3225"16,0 0-312-1,0 0 520-15,0 0 89 16,0 0-489-16,0 6-456 0,0-6-168 16,0 2-128-16,0-2 184 15,0 2 224-15,0-2-208 16,0 2-8-16,0-2 80 0,0 0 144 31,0 0 64-31,0 0-88 16,0 0 16-16,0 0-39 0,0 0-129 15,0 0-32-15,0 0-64 16,0 0-8-16,0 0 0 31,0 0 80-31,0 0 112 0,0 0 16 16,0 0-64-16,0 0-40 15,0 0 8-15,0 0-120 0,0 0 48 16,0 0-104-16,0 0-8 15,0 0-16-15,0 0-48 16,0 0 16-16,0 0-24 0,0 0 0 16,0 0 72-1,0 0-72-15,0 0 8 16,0 0-56-16,0 0 112 0,0 0-56 15,0 0 0-15,0 0-8 0,0 0 8 16,0 0 0 0,0 0 0-16,0 0-8 15,0 0-24-15,0 0 16 16,0 0 8-16,0 0 0 15,0 0 0-15,0 0-80 0,0 0 80 16,0 0 56-16,0 0-56 16,0 0 0-16,0 0 0 0,0 0 136 31,0 0 104-31,0 0-56 15,0 0 40-15,0 0-160 0,0 0 32 32,0 0-88-32,0 0-8 15,0 0-8-15,0 0 8 16,0 0-8-16,0 0-40 0,0 0 40 15,0 0 8-15,0 0-72 16,0 0 72-16,0 0 40 0,0 0-40 16,0 0-40-16,0 0 40 15,0 0 16 1,0 0-16-16,0 0 0 15,0 0 72-15,0 0-72 0,0 0 0 16,0 0 8-16,0 0 112 16,0 0-72-16,0 0-40 0,0 0 40 15,0 0-48-15,0 0 96 16,0 0-96-16,0 0-8 15,0 0 8-15,0 0 49 16,0 0-49-16,0 0 0 16,0 0-9-16,0 0-47 15,0 0-960 1,0 0-3281-16</inkml:trace>
  <inkml:trace contextRef="#ctx0" brushRef="#br0" timeOffset="1588">8292 4735 7401 0,'0'0'4561'0,"0"0"-3481"16,0 0 41-16,0 0 343 16,-6 2-232-16,6-2-440 0,0 2-440 15,0 0-200-15,0-1-96 31,0 7-56-15,3 1-856-16,3-3-3985 0</inkml:trace>
  <inkml:trace contextRef="#ctx0" brushRef="#br0" timeOffset="2685">8245 4686 7665 0,'0'0'3185'16,"0"0"-1697"-16,0 0 112 15,0 0 41-15,0 0-505 0,0 0-480 16,0 0-336-16,-3 22-120 15,3 9 184 1,2 10 89-16,7 10-25 16,-1-2-48-16,-1 0-184 0,3-9-104 15,-2-8-56-15,-2-8-48 16,2-7 0-16,-5-8-8 0,1-5 0 15,-4-4 0-15,1 0 16 32,6 0 32-32,-2-10-48 0,9-16 88 15,-1-8-40-15,2-6-48 16,2-2-96-16,-2 2-64 0,-2 6-48 15,-2 8 48-15,-3 5 48 32,-3 8 32-32,1 7 32 15,-6 4 0-15,0 2 48 0,0 0 0 16,0 0 64-16,0 0 104 15,0 0 40-15,0 0-64 0,4 6-128 16,-3 5-8-16,6 6 80 16,-6 0-24-16,4 2-56 31,0-4 40-16,0 0-48-15,-2-5 8 0,2-3 0 0,1 2-8 0,-1-5 0 16,2 2 0-16,4-2-64 0,2 0-352 16,5 1-793-16,3 2-727 15,0-1-1929 1,-5-4-1824-1</inkml:trace>
  <inkml:trace contextRef="#ctx0" brushRef="#br0" timeOffset="3181">8613 4628 8857 0,'0'0'4857'0,"0"0"-2904"15,0 0 359-15,0 0-511 32,0 0-617-32,0 0-632 0,0 0-424 15,0 0-120-15,-43 139 8 0,38-101 32 16,5-4-48-16,0-6 0 15,0-8-72-15,5-4 64 16,5-4-120 0,4-4-136-16,1-2 56 15,1-4-64-15,0-2 8 0,-2 0 16 16,1 0 96-16,-2 0-88 15,-2 0-56-15,-4 0 72 0,-6-2 168 32,3 0 56-32,-4 2 176 0,0 0 464 15,0 0 80-15,-9 2-272 16,-10 10-448-16,3 6-160 0,-2-1-296 15,5-4-632-15,2-5-1233 16,3-6-2040-16,5-2-3016 0</inkml:trace>
  <inkml:trace contextRef="#ctx0" brushRef="#br0" timeOffset="3556">8806 4857 5401 0,'0'0'2648'0,"0"0"-391"16,0 0-145-16,0 0-584 16,0 0-239-16,0 0-561 15,76-58-120-15,-70 39-288 0,-1 2-40 0,-2 0-8 16,-3 0 0-1,0 0-24 1,0 4-96-16,-11 0-104 0,-2 5 24 16,2 4 32-16,-1 4 144 15,1 0-79-15,1 10-81 16,-1 13-88-16,1 5 0 0,2 6-8 15,2 0 8 1,1 2 0 0,5-4 8-16,0-4 56 0,0-6-16 0,5-4-40 15,6-6 0-15,4-6 0 16,1-4-8-16,3-2-337 15,4-6-1023 1,-7-14-3145-16,-2-3-6537 0</inkml:trace>
  <inkml:trace contextRef="#ctx0" brushRef="#br0" timeOffset="3880">8982 4656 3672 0,'0'0'6090'31,"0"0"-4674"-31,0 0 304 0,0 0 313 16,0 0-497-1,0 0-584-15,0 0-192 0,48 128-264 16,-37-98-191-16,1 0-41 0,1-3-136 16,-2-3-80-16,-1-4 16 15,-2-6-56 1,-5-4 0-16,-3-7 40 0,0 0 88 15,0-3 608-15,0 0 352 16,0 0-112-16,0-4-560 16,-3-10-176-16,-4-3-128 0,7-6-48 15,0-3-72 1,0-2 8-1,2-2-8-15,14 2 0 0,-5 1 0 0,6 8-136 16,-3 0-712-16,9 5-1096 16,-6 2-3297-16,4 4-6194 15</inkml:trace>
  <inkml:trace contextRef="#ctx0" brushRef="#br0" timeOffset="5169">9500 4746 7641 0,'0'0'4665'0,"0"0"-2808"15,0 0 263-15,0 0-48 0,0 0-815 16,0 0-721-16,-11-2-304 31,11 2-144-31,0 0-72 16,0 0-16-16,0 0 0 0,0 0-8 15,0 4-40-15,6 9 48 16,6 1 152-16,4 4 64 0,-3 1-80 16,1 4-24-16,-1-3-24 31,0-2-32-31,-2-4-48 15,1-2-8-15,-6-3 16 0,-1-2-16 0,0-3 48 16,-4-2-40-16,1 0 0 16,-2-2 8-1,0 0 40-15,0 0 8 16,0 0-16-16,0 0-40 15,0 0 72-15,3 0-80 0,2-13 0 16,3-8 0-16,3-13 8 0,2-7-8 16,5 0-24-16,-3-3 24 15,-2 5 112 1,-2 5 0-16,-3 8 56 15,-2 10-40-15,-2 4 184 16,-3 8-72-16,-1 2-48 0,2 2-64 16,-2 0-56-16,0 0-72 15,0 0-32-15,0 0-768 0,-7 0-1880 16,-4 0-11539-16</inkml:trace>
  <inkml:trace contextRef="#ctx0" brushRef="#br0" timeOffset="6325">12089 4622 8689 0,'0'0'3889'0,"0"0"-1816"0,0 0 143 0,0 0-616 16,0 0-831-16,0 0-457 16,-55 72-88-1,44-48-72 1,3-1-56-16,4-10-96 0,4 0-8 15,0-5-56 1,0-3-72 0,13-1-88-16,3 0-64 0,2-1 64 0,-2-1 0 15,-1-2 47-15,-1 2 33 16,-6 0 64-16,4 0 64 31,-11 2 8-31,3 0-80 0,-4 3 88 0,0 4 16 0,0 1 152 0,-5 4-64 16,-11 2-104-16,3-4-128 15,0-2-1480-15,1-6-3177 16,4-6-4857-16</inkml:trace>
  <inkml:trace contextRef="#ctx0" brushRef="#br0" timeOffset="6595">12223 4637 3504 0,'0'0'6554'15,"0"0"-4106"-15,0 0-871 0,0 0-1 16,0 0-448-16,3 0-576 15,0 5 136-15,5 7 305 16,0 1-289 0,4 0-288-16,1 3-88 0,3 0-168 15,-2 1-56-15,3 0 8 16,-1 0-56-1,-3-2-48-15,0 2 56 0,1-4-64 0,1 0-464 16,-4-5-1337-16,0-4-3944 16</inkml:trace>
  <inkml:trace contextRef="#ctx0" brushRef="#br0" timeOffset="6869">12473 4588 7433 0,'0'0'5881'0,"0"0"-3928"0,0 0-785 16,0 0 400-16,0 0-95 16,-29 141-625-16,21-86-232 15,-2 5-88-15,1 4-32 0,1-3-136 31,-2-7-96-31,5-7-192 16,-3-9-24-16,5-10-48 0,0-11-216 16,-1-8-664-16,4-9-752 15,0-9-2489-15,0-8-3169 16</inkml:trace>
  <inkml:trace contextRef="#ctx0" brushRef="#br0" timeOffset="7208">12539 4572 5569 0,'0'0'5465'0,"0"0"-3537"0,0 0-976 16,0 0 177-16,0 0-49 15,-22 106-384-15,22-76-384 16,0-3-248 0,0-10-64-16,3-4-56 15,12-5-40-15,1-5-32 0,0-1 64 16,-2 0-40-16,1-2 64 15,-5 0 32-15,-1 0-48 16,-1 2 48-16,-6 0-48 0,-2 5 56 31,0 1 8-31,0 3 368 16,-8 10 8-16,-7 5-240 0,-6 0-144 15,-4-1-520-15,4-4-1312 16,6-11-3209-16</inkml:trace>
  <inkml:trace contextRef="#ctx0" brushRef="#br0" timeOffset="7391">12635 4673 8121 0,'0'0'2929'0,"0"0"-873"16,0 0-767-1,0 0-697-15,0 0-368 16,0 0-224-16,0 0-304 0,134-59-1497 16,-123 45-871-16,0 0-473 0</inkml:trace>
  <inkml:trace contextRef="#ctx0" brushRef="#br0" timeOffset="7575">12749 4484 6489 0,'0'0'3241'15,"0"0"-1481"-15,0 0-512 0,0 0 32 16,0 0 129-16,0 0-209 15,-6 130-256 1,6-88-264-16,0-2-320 16,3-1-151-16,2-5-209 15,-2-6-105 1,0-4-1383-16,-3-6-2953 0,0-11-4217 0</inkml:trace>
  <inkml:trace contextRef="#ctx0" brushRef="#br0" timeOffset="7888">12867 4735 6145 0,'0'0'2576'0,"0"0"-623"0,0 0-361 16,0 0-184-16,0 0-311 16,0 0-441-1,0 0-200-15,0 0-232 16,105-94-96-16,-100 77-48 15,-5 3 0-15,0 2 32 0,0 2-32 16,-8 2-24-16,-5 4-56 0,-5 4 0 16,5 0-80-1,2 2 32-15,0 16-16 16,-1 2 64-16,6 6 16 15,4 5 192-15,2-3 168 16,0 2-8-16,0-2-200 0,0-5-120 31,10-2 8-31,1-8-56 0,6-2-752 16,-5-5-1872-16,-5-6-3634 0</inkml:trace>
  <inkml:trace contextRef="#ctx0" brushRef="#br0" timeOffset="8397">13079 4639 6633 0,'0'0'2985'16,"0"0"-1129"-16,0 0 496 16,0 0-287-16,0 0-561 0,24 102-528 15,-21-76-287-15,-1-7-353 16,-2-4-112-1,0-8-104 1,1-5-112-16,-1-2 112 0,0 0 24 0,0 0 56 16,0-15-48-16,0-7-152 15,0-9-48-15,4-3-24 0,4-1 8 16,3-1-16-16,0 4-8 15,2 5 24-15,-1 9 16 16,1 8-24 0,-1 8 0-16,-3 2-24 0,-1 2 96 15,0 16 184-15,-5 6 0 16,0 4-16-16,-3 0-56 0,0-3-56 15,0-4-48-15,0-7 0 16,0-4-8 0,0-6-48-16,0-4-240 31,3 0-384-31,2 0-185 0,5-12 393 0,1-6 168 0,2-1-264 15,0-2 200-15,0 6 248 16,-2 4 24-16,1 3 80 0,-1 6 8 31,-1 2 0-31,-2 0 296 16,1 0 256-1,3 2 120-15,-4 14 33 0,3 6-105 0,0 6-216 16,-3 8-232-16,0 15-152 16,-4-8-1208-16,-4-9-4770 0</inkml:trace>
  <inkml:trace contextRef="#ctx0" brushRef="#br0" timeOffset="8909">13531 4692 6857 0,'0'0'6817'32,"0"0"-5272"-32,0 0-1073 0,0 0 840 15,0 0 32-15,0 0-583 16,0 0-305-16,0 0-88 0,128 52-160 15,-111-37-88-15,-2-5-56 0,-4-3-64 16,0-1 0 0,-6-2 0-1,2-4-208-15,-1 0-664 0,4 0-969 16,-2 0-719-16,2-10-1833 15,-2-3-1929-15</inkml:trace>
  <inkml:trace contextRef="#ctx0" brushRef="#br0" timeOffset="9108">13778 4552 6809 0,'0'0'3145'0,"0"0"-889"16,0 0 577-16,0 0-841 31,0 0-888-16,0 0-584-15,0 0-103 0,-73 102 255 0,52-64-240 16,2-1-304-16,1-5-128 0,-4 6-328 16,4-8-1761-16,2-9-5328 0</inkml:trace>
  <inkml:trace contextRef="#ctx0" brushRef="#br0" timeOffset="16081">5385 3864 8689 0,'0'0'4985'0,"0"0"-4384"15,0 0-513 1,0 0-24-16,0 0 472 15,0 0-56-15,63 8 96 16,-37-2-320-16,-5 2-8 0,0 3 64 16,-5 0 56-16,0 3 104 15,-4 1-80-15,-6 2 32 0,-6 5 41 31,0 5 7-31,0 1-8 16,-8 2-104-16,-13 0-80 16,0 0-192-16,-5-4 40 0,2-2-32 15,1-4 24-15,1-4 24 16,4-4 48-16,5-4-16 0,3-2 136 31,6-1 24-31,2-5-56 16,2 0-120-16,0 0-160 0,0 0-48 15,0 0-144-15,10 0-80 0,9 0 272 16,10-11 64-16,2-3 32 15,4-4-32-15,4 0-64 16,-2-4-248 0,-3 0-512-1,-3-3-56-15,-9 4-384 0,-5 1-145 0,-6-3 433 16,-5 4 264-16,-6 0 256 0,0 2 392 31,0 2 128-31,0 6 616 16,0 3 16-16,0 1-56 0,0 5 1 15,0 0-425-15,0 0-280 16,0 9-32-16,12 6 8 0,-1 4 24 15,2 2-8-15,-2-2 8 16,2-3 0-16,0-4 0 0,-2-5 8 31,2-5 56-31,2-2-56 16,-2 0 72-16,0-11 8 15,3-8-32-15,-5-4-8 0,-3-3 32 16,0 1-72-16,-5 1 8 16,-3 4 80-16,0 4-48 0,0 7 32 31,0 2-32-31,0 3 48 15,0 4-48-15,0 0-48 16,0 0-256-16,0 0-112 0,0 0-200 16,0 0-201-16,0 0-47 15,12 7 440-15,-1 0 160 16,8 5 136-1,1 1-48-15,2 0 120 0,-2-1 8 16,-1-1 0-16,4-4-16 16,-10-1-32-16,4-4-40 15,-5-2 16-15,1 0 24 0,-4 0-40 0,-1 0 88 31,0-6 8-31,-1-3 136 16,-5-4 368-16,-2-2 264 0,0-4 72 16,0 0-111-16,-2-4-121 15,-13 1-40-15,1 0-200 0,-7 2-32 16,3 4-328-16,0 10-16 31,-3 6-728-31,4 18-1529 0,0 6-4632 16</inkml:trace>
  <inkml:trace contextRef="#ctx0" brushRef="#br0" timeOffset="16981">6273 3662 5097 0,'0'0'2648'0,"0"0"-1112"0,0 0 161 31,0 0 175-31,-3 0-239 16,0 0-201-16,3 0-120 15,-2 0-48-15,2 0-327 0,0 0-321 16,0 0-128-16,0 2-152 15,0 11-160-15,0 10 104 0,5 7 16 16,7 6-96-16,2 4 32 31,-4 0-88-31,-1-2-32 0,0-6-48 16,-5-6-56-16,0-7 40 15,2-10 0-15,-6-3 24 0,2-4 64 32,-2-2 80-32,0 0-40 0,0 0-176 0,0 0-248 31,0-4-1696-31,-12-5-10195 0</inkml:trace>
  <inkml:trace contextRef="#ctx0" brushRef="#br0" timeOffset="19069">6645 3696 4400 0,'0'0'2609'32,"0"0"-969"-32,0 0 225 0,0 0 439 15,0 0-71-15,0 0-537 16,0 0-216-16,0 24-263 15,0-8-457-15,-8 4-344 0,-5 6-152 16,-5 6 24-16,-8 6-160 16,-8 7-56-1,-8 2-64-15,-4 6 40 0,-6-2-40 16,-1 0 0-1,-4-1 8-15,-8-4-8 0,1-2 8 16,-6-2 72-16,-2-2-80 0,-4-8 64 16,-5-4-24-1,-1-5 24-15,-4-5-24 16,-4-6-40-16,-1-5 8 15,4-3-8-15,-5-4-8 16,8 0-48-16,2 0-72 0,7-4 112 16,11-7-176-16,2-8 72 0,11-2-80 31,6-5-80-31,9-4 120 15,12-9-32-15,12-5 24 0,12-8-72 16,4-12-16-16,31-10 192 31,19-9 40-31,12-5-32 0,16 0 48 0,23 0-8 0,31 4 0 31,20 14-88-31,9 17 96 16,-36 25-120-16,-27 17 40 0,-31 9 72 16,-10 2 8-16,15 0-8 15,7 0-80 1,7 0 40-16,-9 5 40 0,-7 9-152 0,-12 4 88 31,-11 4-24-31,-10 6 8 16,-14 2 88-16,-11 0 0 0,-6 2 8 0,-10-4 56 15,0-1 40-15,0-5 72 16,-13 0 136-16,-8-2-48 15,-2 2-112-15,-2 0 16 16,0-2-160 0,-1-2-8-16,2-4-848 15,5-4-3065-15,3-4-6906 0</inkml:trace>
  <inkml:trace contextRef="#ctx0" brushRef="#br0" timeOffset="21037">6666 3714 6529 0,'0'0'4937'0,"0"0"-4025"16,0 0-488-16,0 0 792 0,10 0-103 15,1 0-137-15,3 0-216 16,7 0-264-16,4-5-240 16,2-2-128-16,1-3-128 15,9 0-648-15,-7 1-3329 16,-7 7-8529-16</inkml:trace>
  <inkml:trace contextRef="#ctx0" brushRef="#br0" timeOffset="25091">4828 5348 11482 0,'0'0'2809'0,"0"0"-1625"0,0 0-168 15,0 0-56-15,0 0-264 16,-6 12-368-16,6 12-240 15,0 8 0-15,6 6 33 0,1 2 23 16,2-3 24-16,3-5-64 16,-4-7-24-1,-2-6-72-15,1-8 0 0,-3-2-8 16,1-5 0-16,-5-4 8 15,3 0-8-15,-1 0 0 16,0 0 48-16,6-13-48 0,0-10 8 16,0-9 152-1,3-7-104-15,1-1 0 16,-1 1-56-16,-3 5 8 0,2 7-16 15,-4 9 8-15,1 10 0 16,-3 8-96 0,3 0 88-16,-1 22-176 0,6 12 184 0,-3 4-8 31,3 0 8-31,-1-4 0 15,-3-8 0-15,2-9-16 0,-2-9-56 16,-3-4-16-16,1-4 72 16,-1 0 16-16,1-4 112 0,2-17 232 31,2-2-32-31,0-7-200 15,-2 0 8-15,-2 4-112 0,-1 5 32 16,0 8-40-16,-3 9-160 16,4 4-256-16,1 0-577 15,4 7 369-15,3 11 240 0,1 0 112 16,1 1 72-16,-1-8 88 31,1-3 40-31,-5-6 64 0,0-2 0 16,-3 0 0-16,0 0 8 0,-1-2 128 15,-2-11 96-15,1-6 136 16,1-3-152-16,-4-1-40 0,3-2-120 15,-4 5 96 1,-2 2 160 0,0 4 185-16,0 4 7 0,0 2-104 15,-13 6-8-15,-6 2-112 0,-1 0-144 16,-2 6-80-16,-1 10-48 15,1 6-8 1,9 4-40-16,6 1 40 16,7 1-64-1,0-5 64-15,0 1-80 0,5-3 32 0,8-8 56 16,3-2-8-16,3-5 0 15,-2-4 8-15,2-2 0 0,4-2-48 16,2-21-184-16,8-18-1032 31,-7 0-1153-31,-4 3-3632 16</inkml:trace>
  <inkml:trace contextRef="#ctx0" brushRef="#br0" timeOffset="25492">5348 5040 10338 0,'0'0'3264'15,"0"0"-1967"-15,0 0-841 16,0 0-280-16,0 0 672 16,24 103 288-16,-11-50-344 0,-1 5-175 15,-6-2-305 1,0-4-160-16,-2-10-64 15,-4-9-80-15,0-14 96 0,0-8-8 16,0-9 64-16,0-2 24 16,0 0-16-16,-4-9-80 15,4-8-80-15,0-8-8 0,0-1-16 0,0 0-56 31,13 2 24-31,5 6 0 16,5 5-24-16,-4 6 16 0,4 3 48 16,-2 4 0-16,0 0-64 15,-5 0 72-15,-5 0-8 16,-4 6 8-16,-7 6 64 0,0 2 320 31,0 2 40-31,-4083 4-104 0,8135 0-184 16,-4075-1-136-16,4-2-416 15,-4-4-824-15,7-7-2665 16,7-4-4657-1</inkml:trace>
  <inkml:trace contextRef="#ctx0" brushRef="#br0" timeOffset="25794">5627 5281 8889 0,'0'0'5474'0,"0"0"-4090"16,0 0-768-1,0 0-40-15,0 0 216 0,18 99-280 0,-10-53-304 0,0 3 16 16,0-2-55-16,-3 0-49 0,3-5-64 15,-4-5-56-15,2-6 0 16,-6-5-505-16,0-8-1311 16,0-6-2833-16,0-10-3793 0</inkml:trace>
  <inkml:trace contextRef="#ctx0" brushRef="#br0" timeOffset="26013">5644 5262 7433 0,'0'0'3249'16,"0"0"-2041"-16,0 0 16 0,0 0-271 16,0 0-17-16,0 0-216 15,0 0-176-15,0 0-24 0,98-19-24 16,-90 32 24-16,-3 5 216 31,-3 4 9-31,-2 4-329 16,0 4-128-16,0 0-288 0,-12 4-776 0,-5-7-1577 15,7-8-3632-15</inkml:trace>
  <inkml:trace contextRef="#ctx0" brushRef="#br0" timeOffset="27244">5907 5208 1616 0,'0'0'9018'32,"0"0"-6522"-32,0 0-519 15,0 0-809-15,0 0-224 16,0 0-416-16,0 0-392 15,0 0-136-15,0 0 0 0,-63 116-8 0,63-100-48 16,0-4 8-16,13-4-104 31,-2-4-496-31,4-4-336 16,-2 0-368-16,3-8-329 0,-3-12-167 15,0-2-345 1,1 2 809-16,-6 2 1320 0,0 6 64 0,-3 4 1064 16,0 6-392-16,-3 2 305 31,2 0-249-31,0 0-136 15,-1 0-256-15,3 0-104 0,4 2-88 16,1 2-136-16,4-4-8 16,4 0-80-16,1 0-416 0,-1-4-168 15,2-7-64-15,-5 0 216 16,-3-4 328-1,-7 4 184-15,-1-1 312 16,-5 1 584-16,0 3 288 0,0 3-8 16,-5 3 209-16,-1 2-233 15,-4 0-568 1,7 2-336-16,-2 13-240 15,2 4-8-15,3 1-40 0,0-3 32 16,0-2-64-16,0-3-56 16,3-6-184-16,4-5-304 0,-1-1-424 15,2 0-137-15,2-1 265 16,0-13 8-16,-2-5 8 15,-2 2 144 1,1-3 391-16,-4 1 273 16,-3 4 88-16,0 0 833 0,0 5 503 15,0 5 160-15,0 3 97 16,0 2-249-16,0 0-592 0,0 17-528 15,0 11-216-15,0 9-8 32,0 5 0-32,0 4-8 15,0 4 0-15,0 2 0 0,0 3 0 16,1 0 8-16,3 0 0 15,-4-5 72-15,1-8-72 0,-1-10 8 16,0-8-8-16,0-8 8 16,0-8 96-1,0-4 160-15,-11-4 232 16,-2 0 136-16,-3-6 193 0,-2-16-321 15,5-6-344-15,4-12-80 16,7-6-72-16,2-7-8 0,8-2-16 16,16 0 8-1,5 5-56 1,4 4 56-16,-3 8 0 0,-1 8-256 15,-4 10 0-15,-3 5 40 0,-2 9-145 16,1 5 113-16,1 1 40 16,-1 0 16-16,2 0 80 0,-1 1 48 31,1 1 64-31,0-2 0 15,-4 0 0 1,0-3 8-16,-4-13-48 0,-4-4-112 0,-3-1-136 16,-6 2 72-16,-2 0 120 0,0 4 104 15,-3-2 8-15,-13 6 0 31,-1-2 72-31,-2 5 24 16,0 1 88-16,1 1-64 0,2 4 88 16,0 2 192-16,9 0 136 15,-4 8-55-15,3 14-337 0,3 7-144 16,0 10-8-16,5 1 112 31,0-3 8-31,0-1-16 16,3-7-96-16,7-5 8 0,6-4-8 0,2-8 0 15,6-1 0-15,-1-8 72 16,7-3 32-16,4 0-32 0,2-6-80 15,14-21-312 1,-11 0-1617 0,-7 3-4992-16</inkml:trace>
  <inkml:trace contextRef="#ctx0" brushRef="#br0" timeOffset="27409">6871 5310 13690 0,'0'0'0'16,"0"0"-5121"-16</inkml:trace>
  <inkml:trace contextRef="#ctx0" brushRef="#br0" timeOffset="33493">6950 4885 9522 0,'0'0'3240'0,"0"0"-1391"0,0 0-41 15,0-2-248-15,0 2-303 16,0 0-793-16,0 0-288 0,0 0-160 16,0 8-16-16,7 14-8 31,1 16 8-31,8 17 0 15,0 11 48-15,-2 13-32 0,-1 8 32 16,4 1-48-16,-5-3 16 0,3-8 40 16,-4-13-48-16,-1-11 80 0,1-13-56 15,-4-12-16 1,-4-12 88-1,-1-6 64-15,-2-6 104 16,0-4 48-16,0 0-112 0,0 0-208 16,-8 0-96-16,-9-10-2625 15,-5-3-6857-15</inkml:trace>
  <inkml:trace contextRef="#ctx0" brushRef="#br0" timeOffset="33828">6889 5496 9706 0,'0'0'4617'0,"0"0"-4105"16,0 0-400-16,0 0 848 0,0 0 328 15,0 0-448-15,145 71-71 32,-111-41-209-32,2 2-232 15,-3-4-112-15,-5-2-64 0,1-4-88 16,-6-8-56-16,-6-4 40 15,-4-4 0-15,-3-6 8 16,-4 0 216-16,1-14 280 0,3-24 208 16,4-38-328-1,1-54-432-15,-4 11-1552 16,-11 4-4793-16</inkml:trace>
  <inkml:trace contextRef="#ctx0" brushRef="#br0" timeOffset="35006">7023 3200 12658 0,'0'0'4481'16,"0"0"-3737"-16,0 0 0 0,0 0 25 31,0 0-433-31,0 0 112 16,53-7-80-16,-22 5-160 0,1 0-88 15,-3 2-16-15,-3 0 0 16,-3 0 64-16,-7 0-56 16,-3 2 16-16,-7 6 48 0,-1-1 112 31,-5 10 8-31,0 4 112 15,0 9-32-15,-16 6-120 0,-7 7-63 16,2-3-97 0,-5-4-80-16,7-8 32 15,1-4-40-15,5-7 40 16,2-6-40-16,5-5 0 0,1-2-8 15,5-2 8-15,0-2-16 16,0 0 0-16,0 0-96 16,0 0-88-1,8 0 79 1,11 0 57-16,4 0-8 15,-1-8 56-15,9-12 0 16,-4-5-88-16,3-8-56 0,2-2-176 16,-6 0-112-16,1 1 8 15,-4 3-32-15,-5 5 88 0,-4 9-24 31,-3 4 192-31,-1 7 0 0,-2 6 32 0,-5 0-16 0,5 2 184 16,-1 13 8-16,3 2 0 16,-2 0 56-16,3-2-8 0,0-2-48 15,1-5 0-15,-1-4-8 16,0-4 8-16,4 0 8 15,-6 0 56 1,3-6 136-16,-1-11-24 16,-1-4 192-16,-2-3-128 15,-5-4 56-15,0-3 144 0,-3 3-16 16,0 4 0-16,0 3 104 15,-6 4-96-15,-9 5-95 16,2 4-73 0,-4 6-96-16,-3 2-32 0,-2 0-136 15,-6 2-432-15,2 14-697 16,-6 9-575-16,9-6-1065 0,2-3-3152 15</inkml:trace>
  <inkml:trace contextRef="#ctx0" brushRef="#br0" timeOffset="36555">7478 3654 8993 0,'0'0'4121'16,"0"0"-2872"-1,0 0 423 1,0 0-368-16,0 0-288 0,-142 53-159 15,108-42-457-15,-5-5-144 0,2-2-48 16,-6-4 8 0,-3 0 32-1,-4-4-56-15,-3-15-32 0,1-9-8 0,1-6-96 16,6-7-56-1,1-8-56-15,8-6-8 0,11-10-40 16,7-5-24-16,10-8 8 0,8-3-40 16,8-1 0-16,22 4 144 15,12 3-112 1,12 7 80-16,14 12-80 15,4 10 64-15,14 11 56 16,3 10-112-16,4 16 0 0,1 9-24 16,-4 0-56-16,-9 23 48 15,-8 14 16-15,-9 6 64 16,-7 10-80-1,-10 5 96-15,-12 4 40 16,-6-3 8-16,-9-2 8 16,-6-3 0-1,-6-3 160-15,-8-2 80 0,0 0-16 0,-6-1 0 16,-13 2 16-16,-9 2-40 0,-3 3-112 31,-3-2 8-31,1-2-96 0,-17-1-624 16,11-14-2249-16,-3-12-9097 15</inkml:trace>
  <inkml:trace contextRef="#ctx0" brushRef="#br0" timeOffset="40152">16578 5334 12642 0,'0'0'3937'0,"0"0"-3113"0,0 0 288 15,0 0-335-15,0 0-481 16,-1 30-232-16,17 2 200 0,-2 6-16 16,4 3-96-16,3-2-40 15,-3-5-32-15,0-3-24 16,-2-9-56-1,-3-5 0-15,0-6-56 0,-4-7 56 16,-2-4-8-16,1 0-72 16,3-17 32-1,1-13 48-15,0-8 80 0,0-3-72 16,-1-2-8-16,-6 11 0 15,1 11-8-15,2 8 8 16,-4 11-168-16,4 2-56 0,3 6 104 16,0 12 120-16,-1 5 56 15,3-2 8 1,0-1 24-16,-2-5-80 0,5-5 40 0,-3-7-48 31,5-3 0-31,3 0 0 0,0-20-136 16,5-8-96-16,0-2-184 15,-7 0-16-15,0 6-41 16,-6 4 225-16,0 8 56 0,-3 6 16 31,-2 4-56-31,-3 2 144 16,0 0 40-16,-2 0 48 0,-3 0-8 15,0 0 0-15,0-6 8 16,0-2 544-16,0-7 345 15,0-2-537-15,-13-1-232 0,-1-2-8 16,-3 2 64 0,-4 6-48-16,4 5 192 15,4 7 24-15,-5 0-104 0,7 13-176 16,3 15-64-16,4 6-48 15,4 4-24-15,0-2 8 16,4-4 56-16,10-8 0 0,1-5-40 16,-2-8 0-1,3-5 32-15,-3-6-136 16,0 0-64-16,3 0-56 0,-2-12-376 15,1-8-745-15,-2-4-127 16,-4-3-552-16,-1-5-25 16,-1-3 705-16,-2-1 720 0,-5 0 672 31,0-2 448-16,0 2 1088-15,0-1-104 0,0 8-31 0,0 7-281 32,0 5 40-32,0 11-336 15,0 6-480-15,6 4-336 0,7 24 168 16,-2 14 489-16,-4 10-265 15,1 9-176-15,-6-1-136 16,-2-10-32-16,0-12 0 0,0-14-56 16,0-12 0-16,3-8-8 15,-3-4 8-15,0 0 80 0,0-10-80 16,0-12-208-16,3-6-48 31,8-4 80-31,2 4 0 0,3 4-224 0,1 8 15 31,0 10 177-31,1 6 64 0,-5 0 32 0,0 4 56 16,-2 14 56-16,-6 2 88 15,-5 4 56 1,0 0 256-16,0 1 41 16,-10-2-169-16,-7-3-104 0,-3-3-40 15,-1-8-128 1,2-5-376-16,3-4-1401 0,4-9-3352 0,4-12-6041 15</inkml:trace>
  <inkml:trace contextRef="#ctx0" brushRef="#br0" timeOffset="40832">17462 5190 9858 0,'0'0'4449'0,"0"0"-3849"0,0 0 192 15,0 0 1016-15,0 155-776 32,0-96-543-32,0 1-257 15,0-4-160-15,1-5-8 0,4-11-64 16,2-8-48-16,1-10-248 15,-5-10-513-15,-1-10-559 0,-2-2-448 16,0-20-473-16,0-8-2584 16,0-4 96-1</inkml:trace>
  <inkml:trace contextRef="#ctx0" brushRef="#br0" timeOffset="41033">17475 5224 5089 0,'0'0'3072'16,"0"0"-1439"-1,0 0 191-15,0 0-408 0,0 0-167 16,0 0 31-16,74-16-184 15,-61 21-264-15,-5 8-200 0,0 1-23 16,-8 2-57-16,0 4-64 16,0 2-152-16,-8 0-336 0,-3 0-144 31,-4 0-1281-31,5-6-2823 15,4-8-4178 1</inkml:trace>
  <inkml:trace contextRef="#ctx0" brushRef="#br0" timeOffset="42058">17722 5164 7313 0,'0'0'2649'0,"0"0"-1081"15,0 0 720-15,0 0-87 0,0 0-1049 16,0 0-656-16,0 0-392 31,-31 74-88-31,26-38 88 16,5-4-56-16,0-4-48 0,0-10 0 0,7-4-8 15,7-8-8 1,-1-3-64-16,2-3-120 0,-1 0-96 0,-1-17-128 15,0-7-16 1,-2-6-296 0,-1-2-384-16,-2-2 55 15,-1 2 481-15,-3 3 120 0,1 12 312 16,2 4 152-16,-6 11 32 15,6 2 40-15,-4 0 320 16,5 8-32-16,-5 5-16 16,5-3-128-16,-3-3-136 15,2 0-72-15,2-5-8 16,1-2 8-16,-2 0-8 0,-1-5 0 15,1-10-168-15,-3-2-88 0,-1-2-8 32,1 0-56-32,-5 4 40 15,0-2 208-15,0 6 72 16,0 0 88-16,0 5 208 0,0 0 576 15,0 4 505-15,0 2-361 16,0 0-304-16,0 0-408 0,0 0-216 31,0 10-88-31,0 14-64 16,0 10 64-16,0 11 8 15,0 10 72-15,0 12-80 0,5 5 0 16,-2 0 0-16,7 1-8 0,-2-9 16 16,2-11 8-1,-4-8-16 1,1-13 136-16,-6-12-8 0,-1-6-8 15,0-8 32-15,0-4 104 16,-1-2-56-16,-12 0-112 0,1-20-8 16,-5-10 8-16,1-9-88 15,3-6 0-15,1-4-48 16,6 2-32-16,6 2-136 15,0 5 208 1,0 6-112-16,16 2-32 0,5 6-232 16,2 2-88-16,4 2-88 0,-1 4-24 15,1 6-136-15,4 1-40 16,-7 8 303-16,5 1 201 15,-4 0 128 1,2 2 56-16,-4-2 72 16,-1-2 8-16,-2 0-8 0,-3-5 64 15,-4 0 40-15,-1-3-24 16,-6-5 16-16,2 0-32 15,-6-3-16-15,-2-3-32 0,0 2 33 32,-2-1-49-32,-14 3-8 15,-2 4 0-15,-3 4 8 16,3 11 240-16,-1 0 328 0,0 12-288 15,3 21-120-15,3 6 272 16,3 8 112-16,7 2-32 0,3 0-136 16,0-7-96-1,0-6 168-15,5-10-80 16,9-10-72-1,1-4 145-15,6-8-97 0,1-4-144 0,4 0-200 16,10-19-264-16,-4-4-1521 16,-6 1-3400-16</inkml:trace>
  <inkml:trace contextRef="#ctx0" brushRef="#br0" timeOffset="52877">18687 4967 9578 0,'0'0'2904'16,"0"0"-1111"-16,0 0 399 15,0 0-520-15,0 0-495 0,0 0-569 16,0 0-216-16,0 0-208 31,0 0-112-31,0 9-72 16,0 12 0-16,4 13 80 0,-1 12 336 15,-1 9 32-15,1 5-48 0,-3 0-40 16,0-1-112-16,1-2 112 15,1-9-200-15,1-6 40 32,-1-8 41-32,-2-8-73 0,3-5-64 15,-3-10-32-15,0-5-8 16,0-4 8-16,0-2 0 0,0 0-48 15,0 0-24-15,0 0-857 16,-10 0-1919-16,-3-2-6802 0</inkml:trace>
  <inkml:trace contextRef="#ctx0" brushRef="#br0" timeOffset="53318">18523 5358 11026 0,'0'0'2224'0,"0"0"-1832"16,0 0 345-16,0 0 791 0,0 0-392 15,0 0-368-15,84 124-32 31,-65-86-95-31,-1 0-185 0,0-3-128 16,-1-3-80-16,3-4-144 16,-7-8 16-1,-2-4-48-15,-3-8 0 0,-1-4-64 0,-3-2 96 16,-2-2 328-16,1 0 208 31,4-8-32-31,2-10 8 0,-1-4-264 16,4 0-143-16,-4 0-113 15,3-1-48-15,0 0-48 0,1-3-224 16,-1-14-1081-16,-3 5-2768 15,-5 5-10402 1</inkml:trace>
  <inkml:trace contextRef="#ctx0" brushRef="#br0" timeOffset="63082">18251 2783 10962 0,'0'0'4561'0,"0"0"-3969"31,0 0-544-31,0 0 416 15,0 0 784-15,12 131-183 0,-9-71-409 16,2 6-296-16,-2 0-104 16,2-2-136-16,0-1-24 15,0-9-24-15,-4-8-24 0,-1-6-40 16,3-8-8-1,-3-6 0-15,0-8-568 16,0-10-1401-16,0-4-2072 16,0-4-3616-16</inkml:trace>
  <inkml:trace contextRef="#ctx0" brushRef="#br0" timeOffset="63389">18248 2769 4304 0,'0'0'8554'16,"0"0"-6969"-16,0 0-1201 15,0 0 544-15,0 0 448 0,0 0 112 32,36-7-327-32,-14-2-409 15,7-1-240 1,2 0-336-16,0 0-88 0,-1 2-88 0,-2 2-176 15,-2 4-864-15,-4 2-1233 16,-7 0-2528-16,-9 2-2344 0</inkml:trace>
  <inkml:trace contextRef="#ctx0" brushRef="#br0" timeOffset="63604">18305 3018 8673 0,'0'0'2921'0,"0"0"-1497"15,0 0 897-15,0 0-385 16,0 0-832-16,0 0 185 16,37 0-641-16,-11-4-376 15,3-4-192-15,5 0-80 16,13 0-192-16,-10 2-1488 0,-3 4-3618 15</inkml:trace>
  <inkml:trace contextRef="#ctx0" brushRef="#br0" timeOffset="64060">18520 3112 8249 0,'0'0'4689'0,"0"0"-3801"0,0 0 1121 15,0 0-81-15,0 122-943 0,0-82-529 16,0-6-248-16,0-4-120 15,0-5-88 1,6-9 0-16,5-8 0 16,2-4-48-16,3-4-88 15,2-2 80-15,5-19 56 0,-4-7 48 16,4-6 40-16,-1-4-88 15,-2 1 0-15,-6-1 0 16,-1 6-8-16,-2 4 0 16,-6 9-16-16,-3 9 24 15,0 8 88-15,-2 2 64 16,0 0 0-16,3 4-104 0,-2 14-48 15,6 4 8-15,-1 2-8 16,6-1 0-16,-1-2 0 16,0-2 0-1,2-6-192 1,-2-4-1241-16,1-5-2776 0,-1-4-4064 0</inkml:trace>
  <inkml:trace contextRef="#ctx0" brushRef="#br0" timeOffset="64411">18859 3026 8161 0,'0'0'2257'0,"0"0"-601"15,0 0 641-15,0 112-153 0,-4-76-904 16,4-4-528-16,0-5-287 0,0-7-249 15,0-8-112-15,0-7-56 16,0-5 0-16,0 0 136 0,0 0 232 16,0-17-136-16,0-13-240 15,0-9-224-15,0-3-272 16,9 0 32-16,0 8 63 15,4 10 49-15,0 14 112 16,0 10 16-16,0 0 120 16,-2 18 104-1,0 8 40-15,1 0 64 0,-4 1-96 0,3-8-8 16,4-4-368-16,-1-12-1768 15,15-3-561 1,-4-12-1336-16,-1-8-112 0</inkml:trace>
  <inkml:trace contextRef="#ctx0" brushRef="#br0" timeOffset="64589">19140 2986 4953 0,'0'0'3928'15,"0"0"-983"-15,0 0-24 0,0 0-657 32,0 0-848-32,0 0-743 15,0 0-337-15,0 0 80 16,0 0-64-16,-55 126-256 0,55-100-88 15,5-5-8 1,11-8-104 0,0-1-352-16,2-7-809 0,1-5-735 15,-1 0-769-15,-5-15-3216 0</inkml:trace>
  <inkml:trace contextRef="#ctx0" brushRef="#br0" timeOffset="64770">19199 2998 10122 0,'0'0'3176'0,"0"0"-1367"16,0 0 159-16,0 0-608 15,0 0-447-15,0 0-521 0,131-29-304 16,-97 22-88-16,-5-5-96 0,2-1-816 16,-2-2-593-16,-6-2-647 15,-9-4-705 1,-6 4-1184-16,-8 2-504 15</inkml:trace>
  <inkml:trace contextRef="#ctx0" brushRef="#br0" timeOffset="64917">19453 2807 1568 0,'0'0'3281'16,"0"0"1352"-16,0 0-1785 0,0 0-71 15,0 0-1145-15,0 0-880 0,0 0 136 31,-78 105-143-31,72-61-305 16,6-1-56-16,0 2-176 16,0-7-128-16,0-8-80 0,6-6-512 15,11-12-1297-15,8-12-1191 16,-2-2-1857-16,0-15-456 0</inkml:trace>
  <inkml:trace contextRef="#ctx0" brushRef="#br0" timeOffset="65070">19540 3016 7377 0,'0'0'4385'0,"0"0"-1984"0,0 0-153 16,0 0-832-1,0 0-471 1,0 0-281-16,0 0-368 0,0 83-176 16,0-64-120-1,0 1-760-15,0-6-1689 0,0-7-5353 16</inkml:trace>
  <inkml:trace contextRef="#ctx0" brushRef="#br0" timeOffset="65944">19556 2850 488 0,'0'0'9338'0,"0"0"-7594"16,0 0-584-16,0 0-328 0,0 0-119 31,0 0-97-31,0 0-296 16,84 128-192-16,-72-84-80 15,-3-4-40-15,1-5-8 0,5-12 0 32,-1-9-8-32,-3-8 0 15,4-6 8-15,-2 0 40 0,-5-7 64 16,2-16 24-16,-6-3 120 15,-4-4-128-15,0 0-24 16,0 4-24-16,-8 4-72 16,-1 8-8-16,1 6 0 0,4 4 8 15,4 4-48-15,0-2-416 0,0 2-64 16,12 0 392-1,1 0 128-15,-1 0-48 16,1 0 8-16,2 0 0 16,-7 12 48-16,2 6 272 15,-7 2 288-15,2 4 16 0,-5 0 80 16,3-4-144-16,-3-4-240 15,2-6-136-15,4-5-136 16,-3-5 0-16,5 0 0 16,0-13 0-16,4-6 128 15,-1-8-56-15,0-1-72 0,1 2 0 31,-1 7-8-31,0 8 0 0,2 9-104 16,-1 2 64-16,-1 0 40 16,5 13 8-16,-1 0-8 15,7-1-560-15,1-6-880 0,7-6-665 16,1 0-263-16,1-2-113 15,-3-16 721-15,-4 0 968 16,-8-3 800 0,-12 4 232-16,-5 0 1328 15,0 4 409-15,-11 2 327 16,-12 5-167-16,2 6-433 0,-4 0-600 31,2 23-584-31,7 3-248 16,8 2-48-16,3-2-8 0,5-3-160 15,0-4-32-15,10-5-8 0,4-6 0 16,1-6-8-16,2-2-192 15,0 0-216-15,-3-18 24 0,-1-7-152 16,-2 2 120-16,-3 1 248 16,-4 3 168-16,0 8 8 15,-4 7 872 1,0 4 24-16,0 0-456 15,0 2-327-15,2 9-73 0,3 6 64 16,1-3-112-16,4-2-184 0,3-12-1241 16,0 0-3400-1,-3 0-3641-15</inkml:trace>
  <inkml:trace contextRef="#ctx0" brushRef="#br0" timeOffset="66153">20325 2579 832 0,'0'0'9594'0,"0"0"-7162"0,0 0-999 16,0 0-273 0,0 0-480-16,0 0 568 0,15 120-376 0,-6-64 9 15,-1 4-193-15,4 0-168 16,-1-5-64-16,0-9-184 31,2-10-96-31,2-8-64 0,-1-8-56 16,2-8 8-16,1-10-64 15,7-8-448-15,-3-18-1216 0,-7-4-5930 0</inkml:trace>
  <inkml:trace contextRef="#ctx0" brushRef="#br0" timeOffset="87528">16822 6785 4809 0,'0'0'2448'31,"0"0"-1024"-31,0 0-23 16,0 2 351-16,0-2-88 0,0 0-383 16,0 0-217-16,0 0-224 0,0 0-192 15,0 0-136-15,0 0-184 16,0 0-104-16,0 0-136 15,0 2-88 1,0 5 128-16,0 3 1 16,-9 3-65-16,-3 0 32 15,-1-1-88-15,0-2 72 0,2 0-80 0,0-2 8 16,-7 0 40-1,5 0-32-15,-3 0 40 16,-2-2-48-16,-1 2-8 16,-4-1 72-16,-1-4-64 15,-2 1 48-15,-1-4-56 16,-2 0 8-16,1 0-8 0,4 0 0 15,0 0 0-15,3-9 0 16,6 0 0 0,-1-1 0-16,5 0-8 15,3 0 0-15,0-2-176 16,1-2 184-16,1-2 0 0,-1 1 0 15,1 0-8-15,-1 0 0 16,2 4-8-16,1 3-56 0,2 2 72 31,-1 4 16-31,3-1-16 16,0 1-112-16,0 0 64 15,0-2-113-15,0-3 153 0,0-1-56 0,11-5 56 16,5 2-128 0,8-1 136-16,-1-1-112 0,4 2 112 15,4-2-8 1,-2 3 8-16,2 1-8 15,-4 3 0-15,-1-1 8 16,-2 5-48-16,-1 2 40 0,-2 0-56 16,-3 0 56-16,1 0 0 15,-1 2 8 1,1 7 0-16,2-1 0 15,-3-1-8-15,1-1 8 0,-2 3 0 16,-4-1 64-16,1-2-56 16,-4-1-8-16,1 1-8 0,-3 1-40 15,-5-1 96-15,2 0-48 31,0 1 0-31,-3-1 0 0,1 3 8 16,-1-3-8 0,1-2 0-16,-3-2 8 0,0-2-16 0,0 2 0 15,0-2 8-15,0 5 0 16,0-1-1128-16,-12 1-5041 0</inkml:trace>
  <inkml:trace contextRef="#ctx0" brushRef="#br0" timeOffset="93787">17171 6919 3504 0,'0'0'2889'16,"-2"0"-1065"-16,2 0-335 15,0 0-137-15,0 0-80 0,0 0-248 16,-4 0-183-16,0 0-289 16,1 0-296-1,-3 0 136-15,-1 0-40 0,-2 1-48 16,-3-1 0-16,3 0-72 15,-9 0-40-15,-2 0-64 16,-2 0-80-16,-6 0-48 0,1-1 0 0,3-3 8 16,-1-1 0-1,6 1 0-15,3 0-8 16,5 0 120-16,4 2 80 15,2-2-24 1,4 0 24 0,1-2-120-16,0-6-80 15,0-2 0-15,0-4-8 0,0-2-8 16,0-2-32-16,3 2 40 0,3-1 0 31,-2 8 8-31,0-2 0 16,0 4 0-1,-1 1 0-15,-1-1 0 0,1 1 0 0,-2 1-8 16,1 0 8-16,3 1 0 15,0 0-8-15,3 1-56 0,1 1 56 16,4-3-48-16,5 3 0 16,5 0 40-16,-4 3 8 15,4-1-64-15,-4 2-24 16,0 2 96-16,-1-3 0 0,2 3 0 15,-1 0 0-15,2 0 0 0,-3 0 0 16,-2 0 0 0,-2 0 0-16,1 0 0 15,-5 5 0-15,4 2-8 16,-3 1-80-16,1 2 88 0,-4-1 80 15,3 0-80 1,-3-1 0-16,4 1 0 16,-6-1 0-16,2-2 8 0,-1-1-8 15,-6-1 0-15,4 0 0 16,-5 1 0-16,2-1 0 15,-2 0 8-15,0 0-8 0,0 1 0 32,0 3 0-32,0 1 8 15,0 1 56-15,0-1-16 0,-8 2-40 16,1-3 0-16,-3 2 0 15,2 2-8-15,-1-2 8 0,2 0 0 16,1 0-8-16,1-2 0 16,0 0 0-1,2-4 8-15,0 0-8 16,3-3 0-16,-2 2 8 15,-1-3 64-15,-4 0-64 16,2 0-8-16,-3 0-896 0,2 0-2289 16,1-3-5889-16</inkml:trace>
  <inkml:trace contextRef="#ctx0" brushRef="#br0" timeOffset="95116">17643 6994 5921 0,'0'0'1776'0,"0"0"-536"16,0 0 129-16,0 0-177 16,0 0 136-16,0 0-512 0,0 0-23 15,-80-6-369-15,68 6-112 0,-5 0-112 31,3 0 48-31,-2 0-120 16,0 0 40-16,1-5-16 16,2-4 16-16,2-1-32 0,0-1-32 15,2-2-8 1,1-1 40-1,2 0-88-15,1 0-40 16,-1 2 0-16,1-2 0 0,5 0-8 16,-5-2 0-16,5-2 0 15,0-2-72-15,0 0 72 0,0-2 16 16,10 2-16-16,-2-1 0 15,1 4 0 1,-1 2 0-16,4 4 0 16,-9 3-8-16,5-1 0 0,-3 3 0 15,5 2 0-15,3-1-40 16,1-1 48-16,5-3-8 0,1 1 8 15,2-1-8 1,1-2 8 0,-2 3-8-16,2 0 8 0,-2 3-8 15,-2 3-8-15,0 2 8 0,1 0-40 16,-4 0 32-16,2 0 16 15,1 0-8-15,0 7 0 0,-2 1-40 16,0 2 48-16,3 1 8 31,-1-4 0-31,-3-1-8 0,0-2 0 16,-1 3 8-16,-4-3 0 15,1 0-8-15,-1-1 0 0,-1 3 0 32,-2 2-48-32,-2 1 48 15,1 1 16-15,-3 1 136 16,1 0-64-1,-3 1-80-15,1 0 32 0,-1-2-32 0,-1 1 0 16,-1 0 112-16,0-1-112 0,0 0-8 16,0 0 48-16,0 0-32 15,-8 0-8-15,-3 2 8 31,0-2 88-31,-2 0-104 16,0 0 0-16,-2-2 0 0,4 2 0 0,-2-4 0 16,2 2 0-16,-4-4 8 0,7 2 0 15,-2-4 0-15,1 0 56 16,2 0-64-1,2-2 0 1,-6 0 0-16,0 0-384 0,4 0-1480 16,-1-6-3089-16</inkml:trace>
  <inkml:trace contextRef="#ctx0" brushRef="#br0" timeOffset="95919">17602 6968 3104 0,'0'0'2233'16,"0"0"-1113"-16,0 0 208 15,0 0 176-15,0 0-415 16,0 0-361 0,54-17-160-16,-43 17-32 0,0-2-32 15,2-3-40-15,0 3-112 16,3-2 0-16,-1 0 33 0,-1 0-121 15,1 0-112-15,-4 0-136 16,4 2 56 0,-7 1-64-1,3 1-8-15,-1 0-961 0,-9 0-2919 0</inkml:trace>
  <inkml:trace contextRef="#ctx0" brushRef="#br0" timeOffset="97474">18332 7249 2496 0,'0'0'5881'0,"0"0"-4264"15,0 0-633-15,0 0 312 16,0 0-120-16,0 0 121 16,-30 8-129-16,28-8-264 0,-1 0-312 15,-1 0 56 1,0 0-104-16,-3 0-271 15,-1 0-129-15,-6-6-24 0,2-2-112 16,-1-2-8-16,-1 2 8 16,2 0-8-16,1 0 0 15,3 0 0-15,2 0-128 0,1-2 32 31,-2-4-72-15,2-1 71-16,1-2 25 0,2-1 16 0,2-3 48 16,0 2-40-16,0 0 0 15,0 8 40-15,0-2-56 0,0 5-8 31,0 2 56-31,6-1-40 16,1-1 48-16,3-1-48 16,1-1 48-16,3 1 0 0,3-4 8 15,2 1 32-15,2 2-32 16,2 2-8-16,-4 2-48 0,4 4-64 15,1 2 120 1,-5 0 0-16,4 0 0 16,-1 0 0-16,1 8-8 0,0 0 8 15,-4 1 0-15,4-2 0 16,-4-3 0-16,2 2 8 15,-3-4-8-15,-4 3-8 0,2-1 8 16,-4 0 8 0,-1-1 8-16,0 3-8 15,-3 0 0-15,4 1 40 0,-3-1-48 16,1 0 8-1,-2-3 0-15,-1 3 8 0,1-2-16 16,0 0 8-16,-5-1-8 0,2-3 8 31,-5 2-8-31,3 0 0 0,-3 0 0 16,0 2 0-16,0 1 0 15,0 3 48-15,0 1 0 16,0 1-48-16,0 1 8 0,-3 0 0 16,-4 1-8-16,-2-1 0 31,1 2 0-31,-4-1 0 0,1-2-8 15,0 2-40-15,-1-2 32 16,1 0-32-16,0 0-32 16,-2-2 64-16,2 0 8 15,-1 0-72-15,-1-4-8 0,2 0 80 31,-2 0-88-31,-3 0-80 0,1-2-112 16,-1 0 32-16,-1 0 80 0,0-2 80 16,3 2 16-16,-1-2 64 15,2 0 8-15,2 0 8 16,3 0-8-16,0 0 8 15,1 0 0 1,6 0-8-16,-1 0 8 0,2 0-352 16,0 0-1344-16,0-4-2449 0,0 0-2337 15</inkml:trace>
  <inkml:trace contextRef="#ctx0" brushRef="#br0" timeOffset="98871">18972 7203 5065 0,'0'0'1760'15,"0"0"-1136"1,0 0 400-16,0 0 225 0,0 0-105 0,0 0-16 31,0 0-336-31,-70-10-352 16,56-4-136-16,-4-2-176 0,0-2-112 15,2-1 32-15,-2 2-48 16,2-2 8-16,3 4 0 0,2-2 8 16,4 2-16-1,-1 0 8 1,0 2-8-16,5-2 0 15,0 1-8-15,1 0 8 0,2 2 0 16,0 1 0-16,0 0 0 16,0 1-80-16,12 4 24 0,-4 1 32 15,3 0 16-15,0 1 0 31,2 0 8-31,-2 2 0 16,1 0 0-16,4-2 8 0,-2 2 0 0,4-2 120 16,3 2-128-1,-1 2 8 1,1 0 16-16,3 0 96 0,-6 0 16 15,6 6 41-15,-6 4-49 16,3 3-24-16,-4-2 40 16,1 3 80-16,-3 0-40 0,-1 0-8 0,-1-1 0 15,0-2 48-15,-2-1-72 16,1 1 0-16,-4-2-56 0,1-1 80 31,-2 3 80-31,-4-3-48 16,0-1-16-16,-3 1 64 15,5 3-80-15,-5-3-56 0,0 1-40 16,0 2-16-16,0 1-56 15,0 2-8-15,0 0 48 16,-5-1-40 0,2 2-8-16,0-3 8 15,-2 0-8-15,3-4 8 0,-2 0 0 16,-1-4 0-16,1-1 8 15,0 0 32-15,-3-1-48 16,1-2-224-16,-6 0-472 0,3 0-1040 31,1 0-2561-31</inkml:trace>
  <inkml:trace contextRef="#ctx0" brushRef="#br0" timeOffset="100202">20233 7215 2816 0,'0'0'3049'15,"0"0"-1665"-15,0 0-168 0,0 0 521 16,0 0-441-16,0 0 16 15,0 0-480 1,-100-76-111-16,77 65-393 16,4 2-208-16,-2-3-16 15,3-1-104 1,4 0-8-16,4-4 8 15,8 4-56-15,2-6 48 16,0 4 8-16,0-2 0 0,15 2-16 16,3-2-48-16,6 2 64 15,2-2 0-15,3 3 8 0,1 0 96 16,1 2-40-1,-2 2-56-15,0 2 96 0,-1 0-96 16,-1 4-8-16,-3 2 16 0,-3 2 88 31,2 0 56-31,-2 0 56 16,-3 6 16-16,1 9 120 0,-6-2-88 15,2 6-128-15,-1-2 64 16,-6 5 56-16,0 3 24 16,-3 1-112-16,-3 1 8 0,-2 1-24 15,0 2 8 1,0-2-80-16,-4-1 16 15,-10-3-40-15,-2-7 16 0,-2 0 0 16,-1-7-72-16,2-6-432 16,-7-4-704-16,6-8-1617 15,2-6-3328-15</inkml:trace>
  <inkml:trace contextRef="#ctx0" brushRef="#br0" timeOffset="101625">21425 6856 208 0,'0'0'3928'0,"0"0"-3063"0,0 0-521 15,0 0 176-15,0 0 336 16,0 0 184 0,-29 32 408-16,21-28-167 15,-4-2-185-15,-1 0-112 16,-3 2-224-16,-1-2-72 15,-3 4-255-15,-2-2-225 0,-1 1-120 16,-1-2-80-16,-4-3 8 0,4 0-8 16,-5 0 0-16,3-10-8 15,-3-6 0 1,0-4-8-16,3 0 0 15,7-2 8-15,1 2-8 16,8 0 8-16,4 0-8 0,6-1 8 0,0 4-8 16,0-3 8-1,0-1-16-15,5 2 16 16,8 0 0-1,4 2-64 1,4 2 64-16,4 2 0 16,5 2 48-16,3 3-40 15,2 4 40-15,2 2-40 0,2 2 120 16,0 0 152-16,3 0 136 0,-5 0-136 15,0 6-144 1,-1 2-40-16,-4 1-80 0,-5 0-16 16,-1 1 48-16,-6 3-40 0,-3 0 88 15,-1 1-32-15,-3 1 160 16,-3 0 56-16,-2-2-128 0,3-2-144 31,-9 0 16-31,1-5 24 16,-1 0 48-16,-2-2-96 15,0-2-16-15,0 1-280 0,-7 3-848 16,-9 1-1737-16,-1-1-4240 0</inkml:trace>
  <inkml:trace contextRef="#ctx0" brushRef="#br0" timeOffset="106990">21478 6906 3472 0,'0'0'1425'16,"0"0"-1089"-16,-11-2-256 0,11 2 56 31,0 0 192-31,0 0 120 15,0 0-320-15,0 0-120 0,0 0 88 32,0 0 744-32,0 0 552 15,0 0-71 1,0 0-129-16,-3 0 112 0,3 0-320 0,0 0-431 15,0 0-225-15,0-2-192 16,0 2-120-16,0-2 56 0,3 0 56 0,2 0 112 16,6-2 80-16,-1 0-88 15,3-2-56-15,1 0-32 16,-3 0-96-1,4 0 0-15,-2 2-48 16,-2 0 0-16,0-1 8 16,-2 4-8-16,-3-1 0 0,-1 0-8 15,1-2 8-15,-1-2 8 0,2 0 96 16,2-3 8-1,-1-2 8-15,2 1 72 16,-2-1-32-16,3 4-144 16,-6 1-8-16,2 2 0 15,-7 0-8-15,1 2 0 0,3 0 0 16,-4 0-64-16,3-3 56 15,0 3 0-15,-1-2-88 16,4 1-360 0,-6-1-512-1,0 0-1281-15,0 4-3904 0</inkml:trace>
  <inkml:trace contextRef="#ctx0" brushRef="#br0" timeOffset="117932">18886 3587 864 0,'0'0'9626'0,"0"0"-7154"16,0 0-1279-16,0 0-153 0,3 0-64 15,22 0-48 1,12-12-224-16,8-1 208 16,16-8-79-16,9-1-273 0,2-1-120 15,-5-2-80-15,-3 3-8 16,-2 6-136-16,-12 2-48 15,-5 6-96-15,-5 2 8 0,-11 1-64 32,-4 4-8-32,-11-1 0 0,-4 0 0 15,-5 0 32-15,-5 2 8 16,0 0-48-16,0-2-16 15,0 0-576-15,0-8-672 0,-12 1-3313 16,-4 0-6786 0</inkml:trace>
  <inkml:trace contextRef="#ctx0" brushRef="#br0" timeOffset="118532">18978 3732 5145 0,'0'0'2992'0,"0"0"-1711"0,0 0-305 16,0 0 296-16,0 0 32 31,0 0-424-31,0 0 57 0,0 0-25 16,23-14-72-16,-1 3-112 15,3 0-296-15,12-3 16 16,6 1 32-16,9 4 201 0,9-4-185 15,1 5-256-15,2 1-24 32,-2-1-72-32,-6-1-64 0,-6 1-32 15,-4 3-40 1,-11 1 8-16,-4 2-8 15,-12 0-8-15,-6 0 0 16,-6 2 8-16,-4 0 8 0,-3 0-8 16,0 0 248-16,0 0 120 15,0 0-168-15,-7 0-208 0,-7 2-1240 16,-7 11-5226-16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09T03:47:20.0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5947 4001 8089 0,'-3'2'5409'32,"1"-2"-3944"-32,2 0-481 15,-1 1 392-15,1-1 265 0,0 0-721 16,0 2-408-16,0-2-160 15,0 0-88-15,0 0-208 0,0 0 32 16,6-2-80 0,10-9 96-1,5-8-96-15,4-3 152 16,-1-4-88-16,2-1-48 0,-2 0-8 15,-6 1-32-15,-2 8-72 16,-5 4 80-16,-8 4 0 0,1 6-8 16,-4 4 16-16,0 0 144 31,0 0 8-31,0 0 128 0,0 0 136 15,0 0-48-15,0 0-160 0,0 6-136 16,0 12-72-16,0 12-16 16,0 6 8-16,0 7-40 0,0-2 40 15,0-1 8 1,0-3 0-1,0-5-8-15,-4-5 8 16,1-4-8 0,0-5 16-16,-2-6 0 0,-1-4 40 31,1-2 56-31,-7 0 32 15,1-4-40 1,-5 2 81-16,1-2-65 0,7-2-104 0,2 0 144 16,1 2-64-16,5-2 32 0,0 0-120 15,0 0-96-15,0 0 96 16,0 0-120-16,0 0-72 0,16 0 168 15,4-6 24-15,2-2 48 16,4 0 64-16,1 0-32 16,-1 2-72-1,-3 2 96-15,0 0-104 31,-7 2 0-31,-5 0 48 16,-3 0-40-16,-3 2 8 0,-5-3 40 16,2 3-40-16,-2-2-16 15,0-3-1081 1,0 1-1463-16,0-2-5282 0</inkml:trace>
  <inkml:trace contextRef="#ctx0" brushRef="#br0" timeOffset="600">5984 4479 10362 0,'0'0'4097'15,"0"0"-2625"-15,0 0 80 16,-127-36-175 0,88 10-457-16,0-4-536 0,9-8 40 0,4-4-40 31,3-4-144-31,7-6-16 0,6-8-56 15,10-2 0-15,0-7-16 16,0 3-56-16,15 2-48 16,7 4-32-16,9 3-8 15,11 6-8-15,5 4 0 0,13 9-72 31,4 8 72-31,7 12-80 0,4 10 24 16,1 8 48-16,-5 0-64 16,-4 24-16-16,-5 8 80 15,-9 8 8-15,-8 9 0 0,-9 1 0 31,-12 4 144-31,-11 6-136 0,-10 2 128 16,-3 4 40-16,-11 5-8 16,-18 1-160-16,-10 0 152 0,-3-3 8 15,-5-7-48 1,2-7-40-1,-3-6 8-15,4-9-16 16,-1-8 128-16,0-6-23 16,7-4-17-16,3-6-16 15,7-4 32-15,9-4-80 16,8-4-80-16,1-2 32 0,8-2-48 15,2 0-216-15,0-2-913 16,0-14-1423-16,7-4-5938 16</inkml:trace>
  <inkml:trace contextRef="#ctx0" brushRef="#br0" timeOffset="1996">17872 4482 10362 0,'0'0'3176'15,"0"0"-1455"1,0 0 295-16,0 0-455 16,-118-37-577-16,86 12-376 0,-1-8-248 15,3-9-216-15,-1-10-88 16,2-8 40-16,8-6-96 15,6-4-8 1,14-2 8-16,1 3-144 16,18 3 72-16,19 6 16 15,8 4 56-15,7 6-16 0,7 5 8 0,0 11-8 16,5 11 16-16,6 12-72 15,-3 11 0-15,3 6 64 0,-1 24-64 32,-6 13 8-32,-5 6 64 15,-9 6 8 1,-12 3 0-16,-8 0 144 0,-10 1 168 0,-15 1 80 15,-4-4 136-15,0-1 200 16,-23-2-176-16,-8-1-135 0,-3-2-177 31,-3-4-80-31,-1-4-56 16,-3-3-16-16,-1-5-24 15,2-6-16-15,-2-3 0 0,-5-2-8 16,0-5-40-16,0-2 56 16,-1-6-56-16,3-4-8 0,3-6-32 31,8 0 24-31,10 0-56 15,9-4-232-15,7-10-432 0,8-22-1057 0,16 4-1280 32,7 0-3768-32</inkml:trace>
  <inkml:trace contextRef="#ctx0" brushRef="#br0" timeOffset="2533">17836 4023 8057 0,'0'0'4265'0,"0"0"-2913"0,0 0 545 15,0 0-521 1,0 0-8-16,130-34-63 16,-98 34-641-16,3 0-304 0,-7 0-32 15,-2 0 72-15,-12 0-272 16,-2 6-48-16,-8 0-72 15,-4 3 160-15,0 6 376 0,-16 11 104 32,-13 6-376-32,-6 4-55 15,1 0-129-15,-2-6-80 0,10-8 56 16,7-6-64-16,6-6-8 15,7-2-40-15,2-4 48 0,1 0 0 16,3-4 0 0,0 0-128-16,0 0 63 15,0 0-87-15,18 0 152 16,6-2 80-16,10-7 161 15,2-4-129 1,4-1-8-16,-1 2 56 16,-1 2 8-16,-4 2-160 15,-8 2 56-15,-8 2-16 0,-7 2-48 0,-4 2 0 16,-4-2 0-16,-1 2-208 15,-2 0-1009-15,0 0-3048 0,0 0-9305 16</inkml:trace>
  <inkml:trace contextRef="#ctx0" brushRef="#br0" timeOffset="24776">16583 9773 8009 0,'0'0'1809'0,"0"0"-1425"0,0 0-280 16,0 0 256 0,0 0-16-1,0 0-240-15,5 0-56 16,-5 0-48-16,0 0 8 0,0 0-8 15,0 0 72-15,0 0 64 16,0 0 264-16,0 0 72 0,0 0 40 0,0 0-264 31,0 0-40-31,0 0-152 16,0 0-40-16,0 0-16 15,0 0 0-15,0 0-8 0,0 0-64 16,0 0-648 0,0 2-1720-16</inkml:trace>
  <inkml:trace contextRef="#ctx0" brushRef="#br0" timeOffset="35944">16462 9707 6433 0,'0'0'2328'31,"0"0"-1447"-31,0 0 135 16,0 0 264-16,0 0-120 0,0 0-320 15,0 0-111-15,0 0-153 0,0 0-40 16,0 0-56-16,0 0-120 16,0 0-64-16,0 0-80 15,0 0-136-15,0 0-80 16,0 0 0-16,0 0-8 15,0 0 8-15,0 0 0 16,0 0 0-16,0 2 0 0,2 4 0 16,7 3 0-16,-4-1 128 31,7 1 16-31,-1 4 48 15,3 0-104-15,-1 6 80 0,2-2 0 16,1 4-72 0,-3-1-96-16,-2-2 8 0,-1-4 40 0,-4-4 8 15,-1-4-40-15,-2-2-8 31,-3-4 0-31,0 0 104 0,0 0-8 16,0 0 64-16,0 0 33 16,0 0 199-16,0-14-80 0,0-4-224 15,0-4-80-15,0-4-16 16,0-2 0-16,4 0 0 31,4 0 0-31,3 5-64 0,-3 6-120 16,0 4-24-16,-1 5-112 15,1 4-353 1,-3 3-783-16,1 1-2353 0,-3 0-4480 15</inkml:trace>
  <inkml:trace contextRef="#ctx0" brushRef="#br0" timeOffset="55430">5456 9136 5233 0,'0'0'2336'0,"0"0"-183"0,0 0 15 15,0 0-144-15,-5 0-591 16,-3 0-321-16,-3 2-408 0,-5 2-184 15,1 2 144-15,-6 0-296 32,2 3-135-32,-5-2-97 15,-2 3-88 1,-5 2-48-16,1 0 104 0,-9 0 16 0,0 1-24 15,-6-2-24-15,-2-1-64 0,-1 1 128 32,-2-4-128-17,6-1 0-15,-1-4 40 16,4-2-40-1,6 0-8-15,-6 0 8 0,6-8 0 0,-1-6 0 16,4-6-8-16,3-2-8 16,0-4 0-16,3-4-64 0,2 0-48 15,6-4 112 16,4-2-48-31,4 0 48 32,3 0-64-32,6-5 24 15,1 1 40-15,0-1 8 0,0 0 0 16,0-1 0-16,8 2 0 15,3 2-16-15,2-1-40 0,-2 5 56 32,1 2-8-17,1 2-8 1,-2 4-40-16,5 0 56 0,37-22 0 15,10 0 0-15,2 2-192 16,3 1 184-16,-36 28 0 16,-3-1 8-16,-3 0-8 0,-2 2-8 15,4 4 16-15,1 1-64 31,-5 5-24-31,3 3 40 0,15 3 0 16,0 0 31-16,-1 3-63 16,1 8 80-1,-20-3-8-15,3-2 8 16,0 1 0-1,1-1-8 1,-2 3 16-16,1-1-16 0,-1 0 16 0,-1 2-16 16,1 0 8-16,-3 0 0 15,-3 2-16 1,-1 0-40-16,-4 1 8 0,2 4 48 31,-4 0-8-15,5 10 8-16,2 1 0 0,0 4 0 31,-1 0 8-31,-5-8-8 31,-7 1 96-31,1-1-96 0,-3 2 0 16,-3-1 64-16,0 28-16 31,-3-1-40-31,-15 1 105 15,-1-2-97-15,8-27 64 16,-2-1-72-16,3-8 8 0,2 0 64 16,-2-6-72-16,7-3 128 31,-3-2-128-16,4 0 112-15,2-4-112 16,0 0 0-16,0 3 56 31,0-1-584-31,0 10-1465 0,0-3-2328 0,0 2-6825 16</inkml:trace>
  <inkml:trace contextRef="#ctx0" brushRef="#br0" timeOffset="57076">10161 9483 1616 0,'-26'6'5809'16,"-2"0"-3856"-16,-10-1-817 15,-9 0-240-15,-5-1-8 0,2-2-152 0,-2-2 208 16,5 0-239-16,5 0-305 16,4-2 32-16,-27-28 16 15,4-8-112-15,-4-5 288 16,1-6-552-16,25 8 32 0,3-3-56 15,2-6-48-15,5-6-8 16,5-5 8 0,5-1-8-1,3-2 0-15,9 0 16 0,-1 2-8 16,5 2 48-16,3 5-48 47,0 10 0-32,0 5-8-15,11 6-64 0,8 4 24 16,15 4-104-16,7 3 80 15,12 5 64-15,10 4-96 0,8 5 96 16,3 7-120 0,-1 2 120-1,-4 0 0 1,-2 0 8-1,-8 0 0-15,22 5-80 16,-10 5 80-16,-1 7-56 31,-9-2 48-31,-30 0 0 0,-4 0 0 16,-1-2 0-16,-7-1-8 31,-2-1 8-31,-3 4-40 0,-3 17 32 47,4 12 8-47,-7 6 8 31,2 12 72-31,-10-16-64 16,1 2 48-16,-1-4-56 0,0 1 48 46,0-2-32-30,0 0 32-16,-6 13-40 0,-7-4 48 16,-2-5-32-16,-7-6 48 15,9-20-72-15,-16-8 16 0,5-7-8 16</inkml:trace>
  <inkml:trace contextRef="#ctx0" brushRef="#br0" timeOffset="58375">11390 9344 6161 0,'-20'0'5161'0,"-4"0"-4433"0,-33-8-472 31,-4-5 224-31,-7-4 440 16,-1-2-800-1,25-2-120-15,-1-5 120 0,3-8-72 0,2-8 129 16,4-4 31-16,1-7-72 0,6-2 184 31,4 1-224-31,8-1-96 47,8 5-16-32,5 6 8-15,4 2 0 0,0 2 8 16,0 2 8-16,8-2 48 0,11-1-56 31,0 3 0-31,4-2-16 16,4 1 16-1,3 0 0 1,-1 5 0-16,1 0 0 0,91-21 0 16,7 12-8-16,1 9-232 15,0 10 232-15,-87 24-64 16,-4 3 72-16,-3 10 0 0,-4-1 0 15,-4 4 8-15,25 22 48 32,-4 6 72-32,2 8 168 15,-1 4-288-15,-27-18 64 16,1-2-72-16,-4-2 8 0,-2-4 56 15,-3-3-64-15,1-5 8 16,-6-3-8-16,1 4 0 0,0-1 0 16,-1 2 88-1,-1 4 32-15,-1 5-40 16,-1 2 16-16,-1 3-48 15,0-2-40-15,-5 0 64 0,0-6-64 16,0-4 0-16,0-3 144 16,0-6 208-16,0 2-160 0,-10-3-32 15,1 2-64-15,-6 0-24 0,4 0 8 16,-4-2-88-1,2-2 72-15,5-2-56 16,-1-4-8-16,1-4 56 16,3-2-56-16,-7-2-8 15,1 0-56 32,-5 0-488-47,-2-14-992 16,4 0-1713-16,2-2-4793 0</inkml:trace>
  <inkml:trace contextRef="#ctx0" brushRef="#br0" timeOffset="60632">9880 9432 6265 0,'6'-1'3577'0,"7"1"-3137"16,8-4 408-16,6 0-104 16,7-2 32-16,2 0-392 31,-1 1-224-31,28-6-72 31,-16 1-24-31,-10 1-6641 31</inkml:trace>
  <inkml:trace contextRef="#ctx0" brushRef="#br0" timeOffset="62233">4993 9368 4584 0,'0'0'1273'0,"0"0"-401"0,0 0 608 16,0 0 305-16,0 0-17 31,0 0-192-31,5 0 1409 15,3 0-2905 1,29 0 168-16,0 0-8 16,5 0 16-16,3-2-208 15,-21 1-48-15,-6-1 16 16,2 0-8-1,-4 0-8-15,-5 0 56 16,0 0-48 0,-3 0 0-1,-4 2-8-15,0-2 8 0,0 2 0 16,-4-2-8-1,0-3-48-15</inkml:trace>
  <inkml:trace contextRef="#ctx0" brushRef="#br0" timeOffset="62639">4980 9489 5841 0,'-5'0'2152'0,"5"0"-543"0,0 0-233 0,0 0-272 15,0 0-616-15,0 0-216 16,3 0-64-16,7 0 528 0,6 0-447 15,-5 0-137 1,2 0-144 0,5 0 8-16,5 0 32 0,-1 0 16 15,6 0-48-15,-2 0 64 0,-2 0-24 16,-2 0-40-16,-9 0-16 15,2-2 40-15,-7 0-40 0,-6 0-841 16,-2 0-1255-16,0 0-8146 31</inkml:trace>
  <inkml:trace contextRef="#ctx0" brushRef="#br0" timeOffset="64385">3294 9559 5881 0,'0'0'1712'32,"-10"-8"-280"-32,-3-4-215 62,-8-4 359-62,-1-4-320 16,-3-4-416-16,-4-8-143 0,0-7-369 15,-3-6-168-15,0-10-16 16,-2-7-144-16,3-4 48 0,2-4-48 15,10 2-160-15,3-1 160 0,7 1 0 16,9-40 8 0,0 2-8-16,2 8-136 0,22 5 128 15,4 52-48-15,2 0 48 16,12 5 0-1,2 4 0-15,4 4 8 16,-2 5 0-16,4 6 0 16,3 5 16-1,-1 3-16-15,4 7 8 0,2 2 0 31,-3 0 8-31,3 0 72 16,-9 6-88-16,1 7 8 0,-8 1 0 31,-5 2 88-15,-3 2-96 15,-3 4 8-31,-2 0-8 0,-5 2 48 16,2 0 0-16,-4 0 56 15,-1 0-56-15,0-1 16 0,4 9-56 16,-3 0 0-16,-2 2 16 15,-3 0-16-15,-5-10 8 0,1 16 64 32,-2 3-80-32,-5 2 80 0,-1 3-8 15,-5-13 96-15,0 10 16 16,-11-1 48-16,-8-3 440 0,-2-1-520 15,3-14 16-15,-2 0-40 0,-2-2 168 32,-2 0-288-32,-1 0 160 0,-2-4-96 0,3 2-8 0,1 0-56 15,-3 0-16 1,0 5-64-1,2-1 64-15,-2 2-64 0,4-3 72 16,-1 3-64-16,2-1-56 16,-5-3 40-16,4-2 80 0,1-2-8 15,-5-2 0-15,6-2 0 16,-4 0-80-16,2-2 80 0,-1 0 8 15,4-2-72-15,-2 1-56 0,1-2 32 16,4-1 72-16,-3-1 16 16,1-2 8-16,2-1 0 0,1 0 0 31,1 0 0-31,1-1-8 15,1-1 0-15,4-1 8 0,0-3-8 16,5 0-40-16,0 0 48 16,3 0-8-16,0 0 8 0,0 0 0 15,0 0 8-15,0 0 0 16,0 0 0-16,0 0 0 15,0 0 0 1,0 0 0-16,0 0-8 0,0 0 0 0,0 0 0 16,0 0-8-16,0 0-56 15,0 0-48-15,0 0-648 0,3-7-2089 31,5-4-3024-31</inkml:trace>
  <inkml:trace contextRef="#ctx0" brushRef="#br0" timeOffset="71547">16604 10167 5113 0,'0'0'1712'0,"0"0"-392"16,0 0-400-16,-76-23 9 15,55 19-177-15,-1-1-216 32,-1-3-144-32,0-3 192 0,1-3-40 15,-2-1 40 1,1-7-160-16,0-3-63 0,4-5-105 15,-2-2-136-15,5-2 104 0,6-2-48 32,1 0-160-32,7-2 40 15,2 0-48-15,0 0 0 0,2 0 8 16,15 3 32-1,8 6-48 1,8 8-48 0,9 9-104-16,4 8 56 15,4 4 80-15,1 0-32 0,1 11 48 16,-10 6-8-16,-6 9 8 15,-7 2 0-15,-12 3 0 0,-4 1 0 16,-8 0 8-16,-5-4 56 16,0 0-56-16,-5-4-8 0,-12 0-8 15,-19 2-785-15,4-6-1527 0,-1-4-4185 16</inkml:trace>
  <inkml:trace contextRef="#ctx0" brushRef="#br0" timeOffset="79073">17339 14438 1504 0,'0'0'3000'31,"0"0"-1399"-31,0 0 135 0,0 0-151 31,-2 0 199-31,-9 0-736 31,-5 0 96-31,-2 0-303 16,-1 0-137-16,-7-2-216 0,2-10 8 16,-7-6-112-16,-3-8-200 15,-5-10-184-15,-6-7 0 0,-2-8-96 16,2-8 40-16,3-7 56 15,7-3 0-15,6-2 8 0,9-3 112 16,4-1-64-16,6 1 48 16,7 2-40-1,1 0-64-15,2 2 8 16,0 0 0-16,0 1 0 0,12 3-8 15,10 0 0-15,-1 6-8 16,5-1 8 0,2 7 24-1,-3 4-24-15,3 8 8 0,-2 6 88 0,0 8-56 31,1 6-40-31,1 4-8 16,2 2-8-16,4 4 16 0,5 0-8 16,0 1 8-16,6 4-8 15,3-1 8 1,10 0-8-16,1-5 16 0,8 0 64 0,6-6 56 15,0-5 120-15,1-3 24 0,2-3 48 16,-2-2-136-16,-6-1-72 16,-3 7-104-16,-4 4 32 15,-1 6-40-15,-2 2 0 0,0 4 0 16,2 2 0-16,1-2 0 15,7 2 8-15,-3-3-8 0,1 4 144 16,-2-3-144-16,-5 4 96 31,-8-1-88-31,-4 5 0 16,-5 2-8-16,-6 0 8 0,2 0 0 15,-1 2 0-15,5 7 40 0,4 1 32 16,5-2-72-16,3 0 65 16,5-4-65-1,0 2 48-15,-3-2-48 16,-3 2-16-16,-3 0 56 15,-3 2-48-15,-2 4 0 0,2-2 8 16,-3 2 40-16,3 0 0 0,-5 1 72 16,5-6 136-16,-1 1-72 15,1-2-176-15,0 0 0 0,-5 2 64 16,-3 0-64-16,-4 4-8 15,-1 2 8 1,-3 4 0-16,-4 2-8 16,-2 3 0-16,-6-4 0 15,0 3 8 1,-2-1 0-16,-1 1 0 15,1-1 0-15,-5 4 8 32,1 1-8-32,-2 0 0 0,-1 4 0 15,-2 0 0-15,-2 4 0 16,-1 0 40-16,-5 2-48 0,0 0 8 31,0 0 0-31,0-2 64 16,0-1 48-16,-10 1 104 15,1 0-16-15,-3 0-104 0,1 0-56 16,1 2-40-16,-1 0 56 15,1-2-56-15,-4 3-8 0,1-1 48 0,-5 0-32 16,0 2-8-16,1-1 0 16,-4 2-8-16,0 1 0 15,-2-2 8-15,0 2 96 0,-6-1-96 16,0-2 32-16,-5 1-24 15,2 2 32-15,-3 1-24 0,-4-1-8 16,-3 2-16-16,0-2 48 0,-3 0-40 16,1 2 8-1,-1-1-8 1,-4-3-8-16,-2 1 0 0,-3 0-8 15,-2-3 8-15,-4 0 64 16,-3-4-64-16,-2 0 8 0,4-2-8 47,1-2 8-32,5-5 0-15,13-4 0 0,4-4 0 0,4-8 136 16,5-1 48-16,1-6-56 31,4 0 48-31,-10 0-88 0,3-4-88 16,-6-7 40-16,2-4-40 15,4 4 0-15,0 0 8 16,9 1-8-16,2 2-8 0,-2 1 8 16,4 0-8-16,0 1-8 46,-1-2 0-46,-4 0 8 0,-1 2-8 0,0-2 0 16,-4 2 0-16,1 2 8 31,3 0 0-31,4 2-8 16,-1 2-56-16,7 0-40 0,-2 0-8 15,1 0 40-15,1 0-16 16,-28 8 16-16,-4 2 72 0,-5 1 0 16,-6-4-8-16,22-5 8 15,-17-2 8 1,4 0-8-16,1 0-8 0,3 0 8 0,13 0 8 15,2 0-8 17,-1 0 0-32,-4 0-8 15,-2-6 8-15,1-2-8 0,1-2-48 16,3 0-80-16,2 2 56 15,6 0 64-15,6 2 8 16,4 2 0-16,3 2 0 0,-1 0 0 62,-4 0 0-62,2 0 8 16,-1 2-8 0,-1-2 8-16,1 0 0 0,1 0 0 0,1-1 0 15,4 0-8-15,4 1 8 16,-3 0 0-16,2 0 0 0,0 0 0 31,4 2-8-15,-11-2 0-16,4 2 8 15,-6 0 0-15,-14 0 0 0,-2 0 0 16,4 0-16-16,-2-2 24 0,20 2-8 15,2-2 8-15,-2 0-8 16,5 2 0-16,-2 0-16 0,5-2 16 0,0 2-8 16,-5 0 0-1,5-2 8 1,0 2-8-16,0 0 0 15,0 0-160-15,0 0 64 0,0 0 88 16,0-2-88-16,0 2-32 16,0 0-112-16,0 0-144 0,-5 0-857 62,-1 0-1447-62,-6 4-6226 0</inkml:trace>
  <inkml:trace contextRef="#ctx0" brushRef="#br0" timeOffset="84750">15178 12182 9353 0,'0'0'2673'15,"0"0"-1761"-15,0 0 80 0,0 0 113 16,-3 0 63-16,-3 0-440 15,1 0-432-15,-2 8-104 16,1 2-40-16,-6 3-8 0,1 2-56 16,-2 4 24-1,2 6 40-15,-2 5-72 47,0 9 16-47,-3 8-88 31,3 10 8-31,0 11-8 0,-3 6-8 0,1 6 16 0,4 4-16 31,-2 1 0-31,2 1-16 0,0-2 8 16,4 4 0-16,-6-1-64 31,2 1 24-31,0 0 32 16,-1-1-32-16,-1-8 40 0,0-2-8 15,-1-7-48-15,-5 16 48 0,2-14-32 16,6-15 40-16,0-14 8 16,4-39 8-16,7-2 0 0,0-2 0 15,0 0-8-15,0 0-480 16,0-19-888-16,0-4-2673 15,0-5-3625-15</inkml:trace>
  <inkml:trace contextRef="#ctx0" brushRef="#br0" timeOffset="86142">15143 12115 5777 0,'0'0'2696'15,"0"0"-1567"-15,0 0-537 16,0 0 616-16,0 0 48 16,0 0-384-16,0 0-263 0,0 0-281 15,9-37-144-15,-5 37-64 16,2 0-24-16,-4 0-88 0,7 0 56 62,4-2 64-62,5-2 80 16,3 0 48-16,8-2 40 15,2-1 48-15,4 1-136 0,2 2 80 0,5-1-64 16,0 3-152-16,2 0-24 16,3 2 24-16,1 0-64 15,2 0 8-15,2 0 24 16,-3 2-32-1,2 5-8 17,-1 1 0-32,4 1 0 15,-3-1 8-15,1-2 40 0,-4 1-48 16,-2 2 0-16,-6-1 8 15,-3-2 0 1,-1 1 80-16,-2 2-88 31,-4-3-8-31,4 2 8 0,-3-2 0 0,0-1 8 16,-2 0-8-16,-2 1 40 0,-3-4-40 15,-1 2-8-15,-7-2 8 16,-3 0 0-16,-5-2 0 0,-3 2 0 16,-2-2 8-16,-3 0 32 15,0 0 136-15,0 2 416 0,0-2 521 16,-3 2-321-16,-10-2-560 15,0 2-160-15,0 1 8 16,-1 2-24-16,2-1-56 0,4 4 0 16,0 4-8-16,-2 6-40 15,6 8-24-15,-1 6 64 0,0 10-56 16,5 9 64-16,0 7 0 15,0 8 0 1,0 8-8-16,0 8 0 0,0 7-48 0,0 1-184 16,5 4 64-1,0 2 64 32,1 15 8-47,2 19-120 16,-5 14 104-16,-3-11-56 0,0-27 176 15,0-28-40-15,0-19-8 16,0 7 96-16,-3 5-32 15,-5 6-8 1,2-13-8-16,1-12 0 47,-3-12 8-47,0-9 0 0,4-12 0 15,1-6 40-15,-3-10-32 16,4 1 96-16,-1-4-48 0,0 0-56 16,-5 0 88-16,-1 0-96 15,-15-7-953-15,2-10-1935 0,-3 0-5602 0</inkml:trace>
  <inkml:trace contextRef="#ctx0" brushRef="#br0" timeOffset="87101">14773 14105 728 0,'0'0'2248'0,"0"2"-1440"32,0-2-184-17,0 0 497-15,0 0-209 16,0 0 96-16,0 0 8 15,0 0 1-15,0 0-97 0,0 0-408 16,0 0-328-16,0 0-80 0,6 0 96 16,2 0 200-16,4 0 208 15,4 0-128-15,3-6-120 0,10-2 272 16,7-2-7-16,6-2-297 15,8-1 16-15,-2 4-16 0,4-1-152 32,0 2-80-32,-2-1 128 15,0 4 48-15,-2-3 40 0,-1 2 16 16,-5 2-120-1,0-1-88-15,-3 1-64 0,1 1-48 0,2-1 0 16,-1-2 64-16,1-2-64 16,0-1 8-16,0 4-8 0,-2-3 48 46,-5 4-48-30,-1 2 0-16,-3 2-8 0,-4 0 0 16,3 0 0-16,0 0 0 0,6 0 24 15,-1 8-24-15,4-1 16 16,-2 1-8-16,-1 1-8 0,-4-5 16 15,-8 0 32-15,-4 0-48 0,-9-2 0 16,-1-2 16-16,-9 0 80 16,2 1 56-16,-3-1 72 0,0 0 72 15,0 0 73-15,0 2-73 16,0 0-296-1,-22 5-1521 1,2 1-3280-16,3-2-5537 0</inkml:trace>
  <inkml:trace contextRef="#ctx0" brushRef="#br0" timeOffset="88659">21129 12328 8433 0,'-3'0'2537'16,"3"0"-1289"15,-3 0 160-31,0 0 2673 15,3 0-3889-15,0 0-184 16,0 13 40-16,0 13-32 0,0 14-8 31,0 12 0-31,6 12-8 16,-1 12 56-16,0 7-48 0,-5 71-8 15,0 23 0-15,-13-13 8 0,-3-10 16 32,4-67-16-32,9-19-8 15,-5 3 0-15,8 6 8 16,-5-13-8-16,5-9 0 0,0-12-8 15,0-5 0-15,0-6 0 32,7-2 0-32,-1-2-72 15,-4-1 80-15,-2-3-16 0,0 0 8 16,0-6 0-16,0-6-72 0,0-4 32 15,0-6 0-15,0-2 40 32,0 0-48-17,0 0-264-15,-8 0-728 16,-5-18-944-1,1-9-2617-15,1-5-1857 16</inkml:trace>
  <inkml:trace contextRef="#ctx0" brushRef="#br0" timeOffset="89696">21044 12228 5265 0,'0'-6'2432'0,"3"-6"-2432"0,0-2-1096 16,2 0 152 15,1 0-89-31,1 4 761 16,1 4 272-16,0 4 385 15,15 2 407-15,4 0 136 0,-1 0 4185 16,1 2-4217 0,-12-2-256-1,3 0-216-15,-1 0-112 16,25 6-208-16,0 2 1 0,7 2 415 0,1 0-368 15,-6-6 208-15,2-2-40 16,6-2-40-16,5 0 176 16,2 0 104-16,4-4-312 15,0-6-176-15,-3-2-56 0,3 0-16 16,-3 3 0-16,-2 4 0 0,0 1 8 15,-5 2-16-15,-4 2 8 16,-7 0 0-16,-7 0 0 16,-2 0-16-16,-9 0 16 0,-2 4 0 15,-2 0 0-15,-6-2 0 16,-4-2-8-1,-3 1-48-15,1-1-40 0,-7 0-32 0,-1 0 64 16,2 2 64 0,-2-2 0-16,0 3 0 15,0-1 8-15,0 2 0 16,0 2 88-16,0 4 8 31,0 4-96-15,-7 2 8-16,1 4-16 0,-1 6 8 0,1 8 0 15,0 12-8-15,1 8 0 16,0 9 0-1,3 6-8-15,2 6 8 0,0 5 48 0,0 2-48 16,0 3 0-16,2-5-72 16,3 2 72-16,1-3 0 0,-1-2 0 15,-2 0 0-15,0-3 0 16,2-6 0-16,-3-2 0 0,0-6 0 15,1-6 0-15,-2-5 0 16,3-5 8-16,-3-6 0 0,1-4 40 16,-2-8-40-16,3-4 0 15,-3-5 40 1,0-10-32-16,0-1 48 0,0-6 64 0,0 0-80 31,-10 0-48-31,-22 0-1256 16,-2-6-2825-16,0-6-5129 0</inkml:trace>
  <inkml:trace contextRef="#ctx0" brushRef="#br0" timeOffset="90654">21007 13898 5513 0,'8'0'1488'78,"9"-10"-344"-78,4-3 377 15,5-4-401-15,2 6-72 0,2 0 56 47,6 7-360-47,3 0-183 16,4 4 95-16,7 0 152 0,0 0-96 31,7 0-272-31,161 0-112 15,-3 0 216-15,-7 0 2321 0,-8 0-2857 16,-171-2-8-16,0-2 0 16,-8 4 0-16,-6-1 0 0,-1 1 0 15,-7 0 0-15,11 0 0 16,-4 0 0-1,6 1 0 17,-6 5 0-32,-11-6 0 15,-1 2 0-15,-2-2 0 31,2 2 0-31,-2-2 0 0,4 2 0 0,-4 0-8 32,2 0 8-32,-2-2 0 0,0 2 8 0,0-2-8 15,0 0 0-15,0 0 0 0,0 0-8 16,0 2-80-1,0-2-136 1,0 3-168-16,0 3-568 0,3 3-553 0,4 1-6472 31,-7-1 2495-15</inkml:trace>
  <inkml:trace contextRef="#ctx0" brushRef="#br0" timeOffset="91671">19283 12413 4368 0,'0'35'1033'15,"0"16"-721"1,0 11 48 0,-11 30 512-1,-7 23 208-15,-6 23 144 16,0 7-183-16,6-10-153 15,-1-14 128-15,7-31-224 16,6-14-136-16,1-16-296 0,2-4-143 16,1 5-209-16,2 3 56 15,0 2-64-15,0-8 8 0,0-6-8 47,0-8 8-47,0-3-8 16,0-5 8-16,0-2-8 0,0-6 0 15,0-2 0-15,-1-6 0 16,-6-4 0-16,-2-4-104 31,0-5-321-15,0-7 81-16,-1 0-576 15,-1-39-280-15,-1-3-873 16,4-5-2367-16</inkml:trace>
  <inkml:trace contextRef="#ctx0" brushRef="#br0" timeOffset="92353">19206 12247 6145 0,'10'0'4657'15,"7"0"-4017"-15,12 0 680 16,12 0-704-16,1 5-392 15,6 3-64 1,7 0-48-16,3 1 169 31,5-4 287-31,3-1-288 31,-1-2-192-31,3-2 0 0,-7 0-16 16,1 0-64-16,-7-2 0 31,-4-4 0-31,-4 3 0 16,-3-2-8-16,-4 3-8 0,-1 2 0 15,-4 0 0-15,-4 0 8 0,-7 0-48 16,-6 0 0-16,-4 0 40 0,-7 2 0 16,-2-2 8-1,-5 3-8-15,0 2 8 0,0 7 72 16,0 10 1216-16,0 12-1224 15,0 10-56-15,0 11 0 0,0 9 64 16,0 7 8-16,1 6-80 0,12 8-8 16,7 3-8-16,-4-3 16 15,2-2 0-15,-1-6 0 0,1-7 0 16,-2-2-8-1,2-2 8-15,-7 0 8 0,1 1-8 0,-4-5 0 16,3-7 0-16,-6-2 0 16,0-10 0-1,0-4 0-15,-4-9 8 16,-1-8 0-16,0-8 0 15,0-4 0-15,0-4 88 16,-1-6-96-16,-14 0-32 0,-20-4-1248 16,5-12-1737-16,0-2-3504 0</inkml:trace>
  <inkml:trace contextRef="#ctx0" brushRef="#br0" timeOffset="93059">19036 13787 6449 0,'0'0'2520'0,"0"0"-1911"16,7-2-297-16,11 0 592 31,7-3-200-31,4 3-16 15,7 0-40-15,6-2-48 0,6 2-184 16,2 2-63-16,43-2 23 16,8-2-16-16,7 0 568 15,2-4-672 1,-32 4-176-16,-2 0-64 16,0 0-16-16,3 2 8 0,3 2 104 15,-6 0-8-15,-2 0 0 31,-3 0 64-31,-8 0-40 16,-9 0 72 0,-6 0 128-16,-9 0-128 0,-8 0-128 15,-9 0-8-15,-4 0-56 0,-5 0 48 16,-8 0-40-1,1 0-16-15,-4 0 16 16,1 0-8-16,-3 0 40 31,-23 0-48-31,-6 0-12186 16</inkml:trace>
  <inkml:trace contextRef="#ctx0" brushRef="#br0" timeOffset="94076">17147 12238 1032 0,'-8'9'7233'0,"-2"4"-5768"31,2 9-897-31,-2 12-24 0,4 12 368 16,1 10 112-1,3 10-256-15,1 9-231 0,-2 5-249 0,-14 117-88 16,-8 5 80-16,0 3 640 0,-2 0-744 16,20-115-168-16,3 18 120 15,4-26-112-15,0-22 48 63,0-18-72-48,0-42 0-15,0 0-464 0,16-13-160 16,3-26-713-16,0 1-887 15,-4 0-3153-15</inkml:trace>
  <inkml:trace contextRef="#ctx0" brushRef="#br0" timeOffset="95133">17207 12047 4280 0,'0'0'1121'32,"0"0"-513"-32,0-32-120 15,0 21 216 1,0 0 288-16,0 5 120 0,0 2-463 15,4 2-473-15,13 0 368 16,5 1 192-16,4-1-208 16,5 0 8-1,1-2 0-15,2 0-128 0,5-1-88 0,6-3 49 0,7 2-17 16,2-1-80-16,5 0-88 0,4 3-8 15,1 2-72-15,-4 2-40 32,0 0 48-32,-4 0 160 15,-6 0-176 1,-3 11-8-16,-2-4-40 15,-4 1-40-15,-4 2 40 0,-2-1-40 16,-2-3 0-16,-9 1-8 16,-5-3 0-16,-1 0 0 15,-10-1 8-15,-5-3-8 0,-3 0 8 16,4 2 136-16,-4-2 224 15,0 2 120-15,0 2-128 16,0 2-112 0,0 3-112-16,0 2-72 15,-7 1-56-15,-1-1 0 16,2 2-8-16,-2 0 8 0,-4 6 40 15,-1 3-40-15,-1 3-8 47,2 6 0-31,0 7-8-16,5 10 0 15,-3 10 0 1,9 29 8 15,1-3-8-15,0 8 8-1,0 8-8-15,0-13 8 16,0 13 0-16,0-4 0 0,1-4 0 16,-1 1-8-16,0-5-80 15,0 70 88-15,-19-3-8 0,0-11 72 16,-2-8-64-1,13-83 0-15,-4 13 0 16,6-12 0-16,1-12 0 31,-2-10 0-31,7-30 0 0,-3-2 8 16,0 0 80-16,-2 0-16 15,-3 0-64-15,0-2-8 32,-15-21-648-32,6 4-1768 0,-3-3-4538 0</inkml:trace>
  <inkml:trace contextRef="#ctx0" brushRef="#br0" timeOffset="96099">16940 14097 5169 0,'0'-6'2448'16,"0"6"-615"-16,0-2-761 0,0 2-232 15,0 0-72-15,0 0-128 16,0 0-304-16,26-8-184 0,24-6 328 16,3-2 2193-16,7-4-2281 15,-31 10-96-15,0 4-64 31,-1 2-112-31,1 2-16 16,1 2 8-16,6 0-56 16,4 0 40-16,4 0 8 0,3 0 16 15,6 0-48-15,-6 0-24 16,3 0 32-16,-6-2 24 0,2-6 56 31,-7-1-72-31,22 4-72 31,4 1 32-31,-4 2 185 16,-1 2-225-16,-24 0 0 0,-6 0-8 15,4 0 8-15,0 0-8 16,-5 0 0-16,0-4 0 31,-4 2 48-31,-3-2-48 0,-2-1 0 16,-3 3 0-16,-7 0-48 31,0 0 96-31,-7 2-40 0,-1 0-8 16,1 0 0-1,-3 0 128 1,0 0-56-16,0 0 56 0,0 0-24 0,0 0 88 15,0-2-48 1,0 2-64 0,0 0-8-16,0 0-24 0,0 0-32 15,0 0 40-15,0 0-48 0,-18 0-8 16,-21 4-344-1</inkml:trace>
  <inkml:trace contextRef="#ctx0" brushRef="#br0" timeOffset="101345">19212 10696 3744 0,'-11'-2'8834'15,"-2"2"-6545"-15,-3 0-873 0,-3 0-216 16,-6 4-120-16,1 10-311 15,-2 4-305-15,2 0-144 0,5 3 24 16,3-6-144-16,3 2 8 16,1-4-136-16,3 0-72 15,2-1 0-15,6-3-8 0,1 4 0 0,0-1-64 16,0-1 16-16,0 2 48 31,12-2-72-31,0 0-40 0,1-1-128 0,1 0 248 0,1-3-168 16,-4 4 152-16,0-1-128 15,-3-1 88-15,-3 6 48 0,2 0-8 16,-7 4 16-16,0 5 0 15,0 1 8-15,-8-2 40 0,-4-3-40 16,1-1 8 0,0-10-8-16,-1-3 0 0,9-6-8 0,0 0-440 31,3-6-1513-31,0-14-911 15,11-18 359-15,10 2-1424 16,-1 4-584-16</inkml:trace>
  <inkml:trace contextRef="#ctx0" brushRef="#br0" timeOffset="101576">19201 10893 6409 0,'0'0'2784'0,"0"0"-1287"16,0 0-1-1,0 0-512-15,0 0-520 16,0 0 737 0,0 0-177-16,52 53-368 15,-39-32-248-15,4 1-208 0,0-5-104 0,-1 2-88 16,-2-5-8-16,1-2-80 15,-1-6-1240 1,-2-4-1833-16,-3-2-3264 0</inkml:trace>
  <inkml:trace contextRef="#ctx0" brushRef="#br0" timeOffset="101850">19364 10837 4152 0,'0'0'5906'0,"0"0"-4098"15,-19 24-712-15,9 8 249 0,0 8 223 16,-1 8-360-16,-3 2-360 16,2 0-288-16,1-6-87 31,3-3-225-31,0-11-120 0,0-7-120 31,1-6 0-31,2-8 32 16,5-3-40-16,0-4-544 0,0-2-689 0,0-2-1351 15,0-9-4562-15</inkml:trace>
  <inkml:trace contextRef="#ctx0" brushRef="#br0" timeOffset="102183">19459 10801 7361 0,'0'0'3153'0,"0"0"-1561"0,0 0 561 0,0 0-57 15,0 0-984-15,0 0-856 16,-19 60-136-16,13-32-72 0,1-1 0 15,5-1-48-15,0-5 0 16,0-8-112-16,0-2 104 0,0-3 0 31,11-4-40-31,-3-4-56 16,3 0-24-16,1 0-48 0,4 0 128 15,-2 0-24-15,-2 0 64 16,2 0-40-16,-6 0 48 16,0 0-16-16,0 0 8 0,-8 9 0 15,0 6 8-15,-4 2 48 0,-11 6-192 16,-8-1-744-16,4-6-1841 15,3-6-3000-15</inkml:trace>
  <inkml:trace contextRef="#ctx0" brushRef="#br0" timeOffset="102776">19513 10882 2880 0,'0'0'5969'0,"0"0"-4960"0,0 0 71 0,0 0-88 16,0 0-104-16,0 0-480 15,0 0-232-15,129-68-120 0,-108 59-56 0,-3 3-168 16,-2-1-752-16,-8 3-216 15,-3 0-897-15,-5 2 185 16,0 0 864-16,0 0-480 16,0 0 1264-16,-10-2 200 0,-1 1 1096 15,3-1 328-15,1-1 104 0,1 3-119 16,4 0-185-16,-1 2-8 31,1 0-528-31,2 0-208 0,0 13-296 16,0 10 113-16,0 9-9 15,0 7-64 1,0 1-96-16,0-3-112 0,0-3-8 0,2-7-8 15,6-7-168-15,2-6-625 16,3-9-511-16,3-2-432 0,0-3 159 16,2 0 777-16,-1-14 560 15,3-4 240-15,-7 0 168 0,1-2 376 31,-4 0-71-31,1 4-41 32,-3-2 80-32,-6 4 0 0,0 0 248 15,-2 1-168-15,0 4-64 0,0 3 56 16,0 0 241-16,-2 6 7 15,-3 0 88-15,-6 0-312 0,-1 8-424 16,1 11-176-16,3 3-8 16,-3 1 0-16,6-3-8 15,5-2-64-15,0-7 64 0,0 0-96 0,0-5 48 16,0-2-624-16,10-4-704 31,1 0-609-31,3-6-655 16,1-11-313-16,-4 2-296 15</inkml:trace>
  <inkml:trace contextRef="#ctx0" brushRef="#br0" timeOffset="103273">19902 10850 2920 0,'0'0'2009'15,"0"0"-9"-15,0 0-24 32,0 0-679-32,0 0-249 0,0 0-40 15,0 0 96 1,0 0-247-1,0 0-305-15,0 0-216 0,47 85-168 16,-47-76-112-16,0-2-56 16,0-5 0-16,1-2 0 15,-1 0 0-15,5-9-72 0,0-10-72 16,3-5 144-16,-1-3-80 15,4 3-16 1,2 5-56-16,-2 6 144 0,0 5-40 0,-4 6-128 16,3 2 176-16,-4 0 64 15,-1 12 168 1,-2 8 96-16,2 5-104 0,-3-1-72 15,-2-5-104-15,4 0 8 16,-4-9-56-16,0-5 0 0,0-3 0 16,0-2-8-16,4 0-48 15,-1-7-360 1,5-14 328-16,0-2-8 15,3-1-48-15,2-1 8 0,2 5 32 16,-2 4-24-16,-2 9 56 16,0 1-8-16,-3 3 8 0,2 3 72 31,-2 0 8-31,-3 0 200 15,3 0 64-15,2 3-32 16,-2 7-24-16,3-1 88 0,-4 4-48 16,1 0-104-16,0 6 16 0,-8 6-168 15,0-1-1080-15,0-5-6434 0</inkml:trace>
  <inkml:trace contextRef="#ctx0" brushRef="#br0" timeOffset="108569">18736 14009 8329 0,'0'0'1841'0,"0"0"-1273"0,0 0 632 16,0 0 312-16,0-2-367 16,0 2-769-16,0 0-376 15,0 0-1153-15,0 0-3464 0,0 2-2280 16</inkml:trace>
  <inkml:trace contextRef="#ctx0" brushRef="#br0" timeOffset="112473">18534 13151 5193 0,'0'0'4289'15,"0"0"-2697"-15,0 0-688 16,0 0 448-16,0 0 457 16,0 0-249-1,0 0-416-15,0 0-488 16,0 0-135-16,0 0-201 0,0 0-144 15,0 0-80-15,0 0-88 16,0 0 40-16,0 0-40 16,0 0 0-16,0 0 0 0,0 0 32 15,0 0-32-15,0 0 48 31,0 0 0-15,0 0-48-16,0 0-8 0,0 0 8 0,0 0 0 0,0 0-8 16,0 0 0-16,0 0-8 15,0 0-48-15,0 0-16 0,0 0 56 16,0 0-64-1,0 0-64 1,0 0 144-16,0 0-8 0,2 0-80 16,4 0 88-16,-1 0 16 15,3 0-8-15,3 0-8 0,1 0 8 16,1 0-8-16,3 0 0 0,-5 0-40 47,2 0 40-47,0 1 0 15,1 3 16-15,-1-2-8 16,0 0 88-16,3 2-16 0,1-1-64 15,-3 1 56-15,2-2 0 0,-3 0-24 32,-2 0 24-32,1-2 24 15,-7 2-40-15,1-2-8 0,-1 0 0 31,-2 2 24-31,4-2 8 0,1 2-8 0,0-2-24 16,-3 1 8-16,3-1-40 0,0 2 128 31,-5-2-72-31,3 0-72 16,-1 2 8-16,2-2 40 0,4 0-40 15,-3 2 40-15,0 0-40 16,3 0 56 0,1 0-56-16,-1-2 96 15,0 3-32-15,2-3-64 0,-1 0 128 16,-4 2-64-16,1-2-64 15,-1 0 32-15,-3 2-24 0,2-2-8 16,-7 0 0-16,0 2 64 16,0-2 0-16,0 0 32 15,0 0 8-15,0 0-104 0,0 4-8 0,-12 2-880 16,-2 1-5025-16</inkml:trace>
  <inkml:trace contextRef="#ctx0" brushRef="#br0" timeOffset="113343">18482 13441 6481 0,'0'0'2752'0,"0"0"-1887"16,0 0-169 0,0 0 1000-16,0 0-135 15,0 0-881-15,0 0-504 0,12 0-168 16,1 0 152-16,6 0 368 15,4 3-8-15,1 3-104 16,3-3-24-16,-1 3-16 16,-3-2-104-16,-1 2 0 0,-2-2 24 15,2-1-136 1,-1 1 72-16,-1-2 65 0,-3-2 79 15,3 0 0-15,-4 0-120 16,2 0-72-16,-2 0-40 16,-2 0-48-16,-2 0-32 0,-1 0-56 15,-3 0 0-15,-5 0 0 0,2 0 8 16,-2 0-16-16,-1 0 16 0,-2 0-8 31,0 0 0-31,2 0 48 16,-2 0-48-16,0 0 104 15,0 0-8-15,0 0-40 0,0 0 8 16,0 0-72-16,0 0-336 15,-2 5-1977-15,-11 3-6673 0</inkml:trace>
  <inkml:trace contextRef="#ctx0" brushRef="#br0" timeOffset="114393">18508 13826 4240 0,'0'0'1225'15,"0"0"-417"-15,0 0 328 0,0 0 96 31,0 0-79-15,0 0-249-16,0 0-24 0,0 0 0 0,0 0-40 16,0 0-224-16,0 0-119 15,0 0-121-15,0 0-160 0,5 0-104 16,2 0 80-16,4 0 200 15,0 0 144 1,2 0-128-16,0 0-64 0,3 0-40 0,0 0-136 16,-1-2 104-16,1 0-72 15,2 1-56-15,1-1 24 0,0 0-16 16,1 2-56-16,-1 0-24 15,-1 0-16-15,1 0 24 0,1-2 17 16,-1 2 23-16,-4 0-24 16,-1-3-40-16,1 3 80 31,-6 0-56-31,3 0-8 0,-6 0-24 31,2 0-48-31,-1 0 8 0,-2 0 0 16,-1 0 48-16,0 0 32 0,-4 0-32 31,0 0 48-31,0 0 56 0,0 0 48 0,0 0-24 15,0 0-32-15,0 0-48 0,0 0-40 16,0 0-64-16,0 0-40 16,0 9-880-16,-2 6-2873 0,-9 5-7826 15</inkml:trace>
  <inkml:trace contextRef="#ctx0" brushRef="#br0" timeOffset="118626">18813 14356 9281 0,'0'0'2113'15,"0"0"-1593"-15,0 0-432 32,0 0-80-32,0 0 320 15,0 0-168-15,0 0-152 0,4 0-576 0,-1 0-1616 0,2 0-3546 16</inkml:trace>
  <inkml:trace contextRef="#ctx0" brushRef="#br0" timeOffset="121045">19375 14290 3688 0,'0'0'3161'0,"0"0"-1289"0,0 0-431 16,0 0-129-16,-4 0-224 15,-3 0-168-15,-1 1 617 0,-2 5-1233 16,1-2 176 0,1-2-176-16,-4 3-32 15,1-1-16 1,-4-2 88-16,-1 0-64 0,-6 0-112 0,-1 0-80 15,-8-2 80-15,2 0-120 16,0 2-24-16,0-2 24 16,5 0 48-1,-3 0 8-15,2 2-56 0,1-1-48 16,-3 1 0-16,2-2 8 15,-4 2 0 17,0-2 0-32,-3 0-8 15,-2 0 8 1,-11 0-8-16,3 0 0 15,-2 0 0-15,7 0 0 16,2 0 8 0,9 0-8-16,3 0 0 0,5 0 0 0,1 0 0 15,2 0 0-15,-16 0-8 16,-3 2 8-16,-4 0 0 31,-3-2 0-31,12 0-8 0,-11 0 8 47,3 0-8-47,-2-4-88 15,7-1 80-15,9 1 8 0,0 2-40 16,1-2 0-16,1 0 0 0,-5 0-32 16,0-1 8-16,-1-1 8 0,-2 1-8 15,0-1-32 1,0-5-24-1,-15-5 0-15,4 2 64 0,4-2-240 0,7 3 304 16,19 6-8-16,4-1-24 0,-2 0-32 16,1 1 56-16,-2-4-8 15,2 1 16 1,-1 1 40-16,-2-2-40 15,4-1-40 1,-4 3 40-16,4-2-8 0,1 1 8 0,2 0-8 16,3 2 0-16,0-2-40 0,0 0 0 15,0-2 40-15,0-2 0 31,1-4-32-31,12 0 40 16,3-4 8-16,4-4 0 0,2-1-8 31,1-1-56-31,3 0 56 16,-4 5 88-16,-1 0-80 0,2 3 64 15,-2 4-64-15,6 0 88 16,7 2-48-16,5-2-8 0,6 0-24 16,9 0 120-16,4-2-16 15,6-2 80-15,-1 1-56 16,4 0 16-16,-1 3-16 0,-2 2 8 15,-1 3-40-15,-3 5 112 16,-7 3-144-16,-3 3-24 0,-8 0 32 0,0 0 233 16,-8 0-185-16,2 5-128 15,-2 1 216-15,1 1-56 16,-2-1-96-16,-1-2-64 15,0 0 48-15,1 1-48 32,-3-1 80-17,1 3-8-15,3-1-24 0,-10 0-48 0,5 2 56 16,-6 0-56-16,-4 2-8 31,2 0 16-31,-3 0 40 16,-2 0-48-16,-1-2 8 0,-1 2-8 31,1-2 8-31,-2 0-8 15,3 2 0-15,-3 2 0 0,3-2-8 16,0 0 8-16,-2 1-8 31,3-2 8-31,-3-1 0 0,1 0-8 47,-4 1 0-47,2-2 8 16,-2-1-8-16,0 0 0 0,-4 1 0 46,3-3 0-46,-2 1 0 16,1 3 0-16,-1 0 0 31,-1 1 0-15,-1 0 8-16,4-1-8 15,-8 1 8 1,7 6-8 15,3 2 8-31,-4-1-8 16,-2 0 8-16,-1-6 0 15,-2 1 8-15,-1 2 40 0,-2 11-48 32,0 0 0-32,0-4 296 15,0 0-256-15,0-16-32 16,-10 18 96-16,-8 0-48 0,1 2 24 31,-1 1-80-31,11-20-64 0,1 3 112 16,-4 0-104-16,2 3 56 15,-1-4-8-15,0 3 0 0,-2 3 0 16,0-2-8-16,0 2 8 47,-1-1 0-47,1-1 0 15,-2 0 56-15,2 1-56 0,-1-3 0 16,1-2 32-1,-7 5-32-15,1-3 0 0,-1 2 96 32,0-1-88-17,12-6-8-15,-1 0-56 16,2-1 56-16,2-1 64 0,0 0-64 15,1-2-16-15,2 2 16 0,0-2 8 16,0 0 0-16,-3 0 0 16,3 0 80-16,0 0 48 15,-8-6-392-15,1-7-1824 0,-1-4-8355 16</inkml:trace>
  <inkml:trace contextRef="#ctx0" brushRef="#br0" timeOffset="123023">18712 10004 9842 0,'0'0'4088'15,"0"0"-3431"-15,0 2-73 16,0-2 976 0,0 0-128-16,0 2-631 15,0-2-409-15,0 0-120 16,0 0-152-16,0 0-112 0,0 2 64 15,0-2-56-15,0 0-16 16,0 0 8-16,0 0-56 0,0 0 40 0,0 0 8 16,0 2 0-16,0-2 0 15,0 2 8-15,0 2-16 16,0-2-32-16,0-2 40 0,0 2 80 15,0-2-24-15,0 0-48 0,0 0-8 16,0 0 56-16,0 0 0 16,0 0-8-16,0 0 0 15,0 0 48-15,0 0-88 0,0 0 0 16,0 0 40-16,0 0-48 15,0 0 0-15,0 0 96 0,0 0-96 16,0 0 80-16,0 0-24 31,0 0-48-31,0 0 40 16,0 0 184-16,0-4-8 0,0-4-120 15,0-1-56-15,-2-2 48 16,-3-1-96-16,2 2-64 0,0-2 64 16,0 2-8-16,3-1-16 15,-2 0 24-15,2 1-8 0,0 0 8 16,0 0 0-16,0 4 0 0,0 0-8 15,0 4 8 1,0 0 0 0,0 2 8-16,0 0 0 15,-3 0 0-15,3 0-8 16,0 0 8-16,0 0-8 15,0 0 0 1,0 0-8-16,0 0-96 0,0 0 16 0,0 0 0 16,0 0 40-16,0 0 32 15,0 2-32-15,0 4 48 0,-4 4 16 16,1 2-8-1,2 0 0-15,-3-2-8 0,4-2 0 0,-3 0 0 16,0-4 64-16,1 0-64 47,2-2 0-47,0-2 56 15,0 0-56-15,0 0-48 0,0 0 40 16,0 0 8-16,0 0 0 16,0 0 8-16,0 0 40 0,0 0 32 15,0-4-80-15,0-6 8 16,0 1 16-16,0-4-24 31,0 7-8-31,0 0 8 0,0 6-8 16,0 0-40-16,0 0-48 0,0 0 40 15,0 0-32-15,0 0 88 0,0 0 56 16,0 0-56-16,0 0 8 15,0 0-8-15,0 0 48 16,0 0-40-16,0 0 40 0,0 0 16 16,0 0-64-16,0 0-8 15,0 0-48-15,0 0-456 16,5 0-1977-16,-2 0-4944 15</inkml:trace>
  <inkml:trace contextRef="#ctx0" brushRef="#br0" timeOffset="126344">20616 10366 8633 0,'0'0'1985'0,"0"0"-561"15,-21 5-160-15,9-1 601 0,-4 2-689 31,-1-2-440-31,-3 0-152 16,-7 3-64 15,-2-3-16-31,-5 1-231 16,-2 3 39-16,-1 0-120 15,-2 3-96 1,0-2-32 0,1 1 0-16,-4 1 184 0,-5-3-72 15,2-1-32-15,-2-1 128 0,-2-1-128 16,-4-3 64-16,0-2-128 15,0 0-8-15,1 0 32 0,3 0 8 16,-1-11-8-16,2 2-56 16,1-1-48-16,2 1-32 15,1 1 32-15,4 4 0 0,1 1 0 16,-3-1-16-16,5 2-24 15,1-2 40-15,-2-1 0 0,1 1 48 32,1 0-48-17,2 0 0 1,-1 0 48 0,4 1-16-16,-1-1-32 15,3-1 48-15,-1 1 16 0,0-2-56 16,1 0-8-16,-2-1 24 15,2-4-24-15,0-3 0 0,1-2-8 0,-2-4 8 47,1 0 0-47,-8-28 0 31,4-4 0-31,7-8-72 16,5-10 24-16,21 13-24 16,0-5 72-16,0-4-8 0,0-3-128 15,4-3 128-15,7-1-152 16,2-4 160-16,1 1-72 0,3-34 16 78,4 6 0-78,-2 1-136 15,-1 9 192 1,-7 38-8-16,0 8-96 0,-1 4 24 0,-2 5-72 31,-3 5 152-31,0 2 24 0,-2 0 24 0,3 0-48 16,-2 2 0-16,4-2-8 15,24-49-56-15,4 4 64 16,1 2 168-16,3 3-208 16,-27 53 32-1,2-2 0-15,2 3-8 0,1-2 16 16,0 0 40-1,0-1-32-15,1 0 40 0,-3-1-56 16,2-1 8-16,-2 1 0 0,-3 3 56 16,0-2 8 15,0 4-64-31,-2-2 0 0,0 1 0 0,1-1-40 0,-4-2 40 0,3-1 0 15,-3 0-8-15,0 2 8 16,2 0 0-16,-4 2 0 0,4 4 0 16,-2 2-8-16,-1 4-64 15,-1-3 72-15,4 4-8 0,-2 1 8 16,3-4-16-1,0 1-8-15,6 2 24 0,-3 1-8 0,4-2 8 32,3 1 0-32,-2 1-8 15,9 1 0-15,1-1 8 16,5 0 0-16,0-3 0 0,1 3 72 15,2 3-64-15,-4 1 56 16,0 0-64-16,3 2-48 16,0 0 48-16,-1 0 0 0,1 0 0 15,1 0 0-15,-3 7 8 16,0 3 0-1,-4 1 40-15,6 0-48 16,-7 2 8 0,3-1 64-1,-1 1-72-15,3 4 0 0,-4 1 0 0,1 2 8 16,3 2-8-1,-10 2 16-15,4 3 32 16,-4-4-48-16,0 1 0 16,0 0 64-16,1-1-64 15,-3-4 0-15,2 0 0 16,-1-4-8-16,-4 2 8 15,1 0 64-15,-2 2-64 16,1 1 0 0,-3-1 48 15,2 4-40-31,-4-1 48 0,3-1-56 31,-1-2 8-31,-3-1-8 0,0-2 0 0,-1-4 64 0,-3 0-64 16,-1-2 0-16,-2-1-8 15,2-2 16-15,5 20-8 16,3 1 16-16,0 4 176 15,1 4-104-15,-8-10-40 0,-1-3-40 16,2 1-8-16,-4-1 0 31,1-3 96-31,-1 2-96 0,1-2 0 16,-2-3 0-16,1 4 80 0,-1-3-72 15,1 0 40-15,-6 2-48 16,5 1 0-16,2 0 112 0,-7 1-104 16,1 1 32-16,3-2-40 15,-4-1 0-15,3 3 64 16,-2-1-64-16,1 1-16 0,-2 5 16 15,2 1 72-15,-2 3-64 0,0 0 72 16,0 0-32-16,3 0-48 0,-3-2 96 16,0-2-24-16,3 2-64 15,-3 0 0-15,0 2 0 16,0 2-16-1,0 5 16-15,0 1 80 0,0 0-40 0,0 0-48 16,0 0 0-16,0-2 8 0,0-2 80 16,0-4-80-16,0-6 48 15,0-1-56-15,-3-3 0 0,3-3-8 16,-3 0 8-16,3 0 0 15,-2 2 56-15,2 1-40 16,0 2-16-16,0 0 0 0,0 2 96 16,0-2-88-16,0-2-16 31,0 0 0-31,0-4 8 0,0-1 0 15,0-6-8-15,0 1 8 16,0-1 64-16,0-2-56 0,0 1-8 16,0 1 0-1,-2-1-8-15,2 1 8 0,-1 2 0 16,-2-2 0-16,-1-1 8 0,3 3 8 0,1-3 112 15,-7-5-128 1,4 2 64 0,3-5-64-16,0 0 0 15,0-2 0-15,0 0 0 0,0 0 0 16,0 2 8-16,0-2-56 15,0 0 96-15,0 0-40 0,0 0-8 0,0 0-8 16,0 0 0-16,0 0 8 16,0 0 0-16,-2 2-8 15,2 2 8 1,-4 4 0-16,0 4 0 47,-4-2 88-47,5 2-88 0,-2 0 8 15,-1 0-8-15,1-2 8 16,0 0 0-16,3-4 0 15,2-2-8-15,0-2 8 0,0-2 8 16,0 0 24-16,0 0-40 16,0 0 0-16,0 0 48 0,-4 0-48 15,4 0-56-15,-2 2 48 16,-1 2 0-16,1 0 0 15,-4 0 8-15,1 2-96 0,0-2 96 16,2 2 0-16,-2-2 0 16,-2 2 8-16,3 0-24 0,0-2 16 15,1 0-32-15,0-4 32 0,1 2 8 16,2-2 32-16,0 0-32 15,-1 0-8-15,1 0 112 16,-2 0-112 0,-1 0 0-1,-2 2 0-15,3 0 16 0,-4 0-16 0,1 4-8 31,-5 3-88-31,2-2 88 0,-1 3-8 0,-3-2-152 0,7 1 48 16,-3-6 112-16,4 1 0 16,2-2 8 15,2-2 8-31,0 0 0 15,0 0-8-15,0 0 16 0,0 0-8 16,0 0-8-16,0 0 8 16,0 0-72-16,0 0 128 0,0 0-64 15,0 0 0-15,0 0 8 16,0 0-8-16,0 0 104 0,0 0 40 15,0 0-16-15,0 0-40 16,0 0-32-16,0 0-56 16,0 0-40-16,0 0-184 0,-5 0-968 31,-1 2-2497-31,-6-2-6017 0</inkml:trace>
  <inkml:trace contextRef="#ctx0" brushRef="#br0" timeOffset="129088">15827 13277 5129 0,'0'0'4753'0,"0"0"-3209"16,0 0-32-16,0-4 417 15,0 4-513-15,0 0-696 16,0 0-416-16,0 0-296 0,0 0 64 15,0 0-72-15,0 0-608 16,8 0-1776-16,-4 0-3658 0</inkml:trace>
  <inkml:trace contextRef="#ctx0" brushRef="#br0" timeOffset="129875">15831 14273 10426 0,'0'0'2952'0,"0"0"-1919"16,0 0 279-16,0 0 152 15,0 0-208 1,0-42-407 0,1 42-505-16,6 0-224 0,-4 0-112 15,5 0 64-15,3 4 24 16,2 11-40-16,3 4-56 0,7 36-880 15,-5-5-1969-15,-12 3-6921 0</inkml:trace>
  <inkml:trace contextRef="#ctx0" brushRef="#br0" timeOffset="173777">985 13177 5169 0,'0'0'3048'15,"0"0"-959"-15,0 0-393 0,0 0-136 16,0 0-111-16,0 0 47 15,0 0-128-15,-105 36-503 16,85-36-113 0,-2 0-40-16,-1 0-144 0,-1-8-88 15,-2-9-184 1,-2-2-104-16,-2-9-72 0,1-8-112 0,-4-7 40 31,8-4-40-31,2-6-8 16,7-5 0-1,3-2-16-15,8-2 8 0,5-1-40 0,0 1 32 16,0 4-32-16,11 4 48 15,7 4-56-15,0 5 40 0,8 9-80 32,3 4-112-32,3 8-48 31,8 7 152-31,7 6-40 0,2 11 0 15,2 0 48-15,1 9 24 16,1 14 64-16,-3 9 0 0,-4 7 8 16,-1 3 0-16,-5 4-8 31,-3 2 0-31,-6 0 8 15,-3 2 0 1,-6-3-16-16,-2-2-64 0,-6 0 24 0,-6-5-8 0,-8-2 8 16,0-3 8-16,0 2 40 0,-18-3 0 15,-6 2 8 1,-3-4 0-16,-6-2 0 15,-5-1 0-15,2-3 8 0,-6-7 8 16,2-4 40 0,-1-6-48-1,4-3 0-15,2-4-8 0,1-2 0 16,5 0 0-16,0-17-680 15,9-4-1785-15,6-1-5320 16</inkml:trace>
  <inkml:trace contextRef="#ctx0" brushRef="#br0" timeOffset="174411">721 12533 6345 0,'0'0'2400'0,"0"0"-647"15,0-6-921-15,0 4-296 16,10 0 120-16,8 0 48 15,4 2 48-15,-2 0-111 0,2 0-89 16,-2 0-176-16,-1 0-168 0,-3 0-40 16,0 0 8-16,-3 0-56 15,3 6 16-15,-11 6 24 0,2 2 208 16,-7 6 8-16,0 4-80 0,-5 0-152 15,-10 3-32-15,-6-6-40 16,2 1-24-16,-2-5 0 0,3-4-40 16,7-5 16-16,6-4-16 15,-1-4 0 1,6 3-8-16,0-3-8 0,0 0-120 0,0 0 24 47,0 0-16-47,9 0 112 0,4-7-48 31,8 1 56-31,-1-2 0 15,4 3 0 1,2 1 8-16,-2 4-8 0,2 0 0 0,-4 0 0 16,-2 6 8-16,-9 9-8 15,-1 4 8-15,-9 1 40 0,-1-1-48 16,0 6 80-16,0-3-16 15,-11 1-56-15,-7 0 72 16,5-5-72-16,-4-4 32 16,7-7-24-16,3 0-8 0,1-5 0 0,6 0-8 15,0-2-256-15,0 0-1136 0,0-4-3233 16</inkml:trace>
  <inkml:trace contextRef="#ctx0" brushRef="#br0" timeOffset="192032">6687 15323 17643 0,'-34'21'136'15,"26"-8"-48"1,0-4-80-16,1 3 40 15,3-1-32 1,0-5-8-16,1-1-8 16,3-1 16-16,0-4-16 0,0 0 8 15,0 2-16-15,0-2-256 31,16 4 216-31,4-2 32 16,5-2 16-16,4 0 0 0,-1 0 0 16,9 0-16-16,41 0 8 15,6 0 8-15,8-2-32 16,3 2 32-16,-35 0 0 0,40 0 0 15,2 0 0-15,-1-4 80 16,6-6-40 0,-38 1-40-16,2-6 0 0,0 0 112 0,4-2 176 15,-3 0-56-15,1 2 32 0,-5 0-71 16,-2 2-65-16,-5 1 72 15,-7 2 40-15,-12 2-72 16,-7 2-16-16,-12 2-72 0,-9 0-8 16,-6 4 24-1,-4-2-96 1,-4 2 112-16,0 0-40 0,0 0 160 15,0 0 72-15,0 0-136 32,0-2-72-17,0 2-88 1,0-2-8-1,0-2-536-15,-8 2-1577 0,-10-2-9433 0</inkml:trace>
  <inkml:trace contextRef="#ctx0" brushRef="#br0" timeOffset="206255">8652 14979 3024 0,'0'-6'1272'0,"0"-4"-639"16,0 1 175-16,0-4 224 15,0 1-216-15,0 2-96 0,0 4-64 16,0 0-119-16,0 2-169 31,0 2-120-31,2 2-184 0,-2-2-56 16,1 2-8-16,-1 0-8 15,0 0-104-15,4 0-96 0,-4 0-72 16,0 0-233-16,1 0-455 15,1 0-1296-15,3 4-1705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09T03:51:15.0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2656 5127 7769 0,'0'3'3025'0,"0"-1"-1609"32,0 4 32-17,0 1-279-15,-3 3-193 0,-5 1-304 0,1 2-320 16,6 4-184-16,-3 0 0 15,0 4-16-15,4 3 168 0,0-1 8 32,0 2-32-32,-2 1-32 15,2-2-7-15,-5 0-41 16,0-4-40-16,2 0-8 0,-7-1-40 15,2-2 72-15,-6 2 104 16,1 0-72-16,-10 1-40 0,4 3 80 16,-4-4-64-16,1 4-8 31,-3-3-72-31,3-1-56 15,-1 2 48-15,-1-5 16 16,5 0 0-16,-4 0-120 0,0-4-8 0,4 0 80 16,-5 0 136-16,3 0-64 15,-5 0-56 1,-2 0-32-16,4 2-16 15,-3-2 8-15,1 0-64 16,0-1 8-16,-5-2 0 0,1-1 64 16,-4 0-64-16,3-1 8 0,-4-3-16 15,4-1 8 1,2-1 64-16,1 0-24 15,-1-2 64-15,5 0-16 16,-2 2-40-16,-1-2-48 16,-1 0 40-16,2 0-48 0,-1 0 0 31,1 0 16-31,-6 0 32 0,6 0-48 15,-8 0 0-15,3 0 8 16,2 0-8-16,2 0 8 16,3 0 0-16,-2 0-8 0,2 0 16 15,-4 0-16-15,1 0 56 16,-2 0-56-1,1 0 0-15,-1 0 0 0,0 0 0 0,-3 0 0 32,1 0 8-32,-4 0-8 15,4 0 8-15,-1 0 0 0,6 0-8 16,-2 0 8-16,4-4 0 15,1-1 48-15,4-4-40 0,1 1-32 16,1-4-8 0,0 3 24-16,1-6 0 15,2 2-8-15,1-4 0 16,-2 2 8-16,2-6-8 0,2-1-32 15,0-4 32-15,-5-3 0 16,6-5 0 0,-5-1-32-1,7-3 40-15,-3 0 0 0,1-3 8 0,4 3-8 16,-1 2 0-16,3 0-8 15,2 0 8-15,2 4 0 0,0 0-88 16,0-3 88-16,0 3-72 31,0 0 64-31,6-2 8 16,7 0-16-16,3 2-32 0,4-2 40 15,2 2-40-15,1 2 48 0,-4 0-64 32,2 4 56-32,2 1-48 15,-2 6-64-15,6-1 48 16,1-1 0-16,3 6 64 0,3-2 0 15,1 2-8 1,1 0 8 0,4 2 8-16,-1-4-56 0,4 1 48 15,4 0 8-15,0 2-8 16,1 0 8-16,-6 2-8 15,0 2 8-15,0 5-48 0,-3 0 32 0,-2 3 16 16,2 2 0 0,-2 0 8-1,2 0 8-15,1 0-16 16,1 0 8-16,-3 0-8 0,4 0 0 15,0 4 8-15,-4 3 0 16,-1-2-8-16,-2 1 0 0,1 2 0 0,-6 1 0 16,-2 0 0-16,4-1 0 31,-1 2 0-31,0 1 56 0,4 0-56 0,-3 0-8 0,-3 1 8 31,-3-3-8-31,-1 4 8 16,-4 0-8-16,-2-1-32 0,-1 1 40 15,-1 0 16-15,1 0-8 0,-2-1 0 16,1 2 0-1,-3-2 0-15,1-1-8 0,-2 2 0 32,1-1 0-32,-4 0 8 0,-1-2-8 15,-1 2 0-15,4 0 8 16,-7 0 8-16,3 0-8 0,-2 2 0 15,1-2 8-15,2 0-8 16,-2 0 0-16,-1 0 8 31,-1-2-16-31,2-2 0 0,-3 0 8 16,1-2-8-16,-2 3 0 15,2 0 8-15,2 1 0 0,-1 3-8 16,4-2 0-16,-4 4 0 16,4 0 0-1,-3 0 0-15,-1-3 8 16,2-1 0-16,-5-2-8 0,-1-1 0 15,1-4 0-15,0 0 0 16,-3-3 0-16,0 1 16 0,0-2-8 0,0 0 56 16,0 0-56-16,0 0 40 31,0 0 24-31,0 0 8 15,0 0-64-15,0 0-16 0,0 0-64 16,0 0-1280-16,0 2-3857 16,-11 0-9778-16</inkml:trace>
  <inkml:trace contextRef="#ctx0" brushRef="#br0" timeOffset="51994">6529 3268 8905 0,'0'0'4401'0,"0"0"-3248"15,0 0-345-15,0 0 336 0,0 0-128 16,0 0-416-16,0 0-360 15,0 0-96-15,0 2 32 16,0 11 153-16,0 4-121 0,0 12-80 16,0 3 0-16,0 7-16 15,0 2 40-15,0 1-80 0,1-4-72 16,9-1-8-16,-2-5 8 31,3-7 0-31,1-6 0 16,-1-6-32-1,0-4 32-15,2-5 0 0,-2-4 56 0,6 0-8 16,-3 0-40-16,9-15 56 0,-7-2-56 15,2-8 40 1,-1-3 0-16,1-2 32 16,-3-4-40-16,-6-2 8 15,1-4 24-15,-7 0 72 16,1-2-8-16,-3-1-40 0,-1 3 48 15,0 3-144-15,0 4 48 0,0 7 72 16,0 8-72 0,-1 8 144-16,-3 6 24 15,3 4 16-15,-1 0-72 16,-1 0-88-16,1 8-24 15,2 14-40-15,-3 12 0 0,3 6 0 16,0 5-8 0,0-3 8-16,0-2-8 15,5-4-8-15,5-6 8 16,2-6-8-16,-3-6-8 0,2-3-64 15,3-6 32-15,-1-3-24 16,5-6-120 0,1 0-608-16,9-6-648 0,-2-14-1425 0,-5 1-4225 0</inkml:trace>
  <inkml:trace contextRef="#ctx0" brushRef="#br0" timeOffset="52308">6963 3229 8617 0,'0'0'4673'0,"0"0"-2736"0,0 0-473 16,0 0-944-16,0 0 120 0,0 0 8 16,-42 128-223-16,42-100-257 15,0-6-96-15,0-4-72 0,0-8 0 31,2-2 0-31,6-2-48 16,3-4 0-16,-6-2-16 16,5 2-112-16,-2-2 96 0,0 0-17 0,-3 0-7 15,-1 0 88-15,0 2-32 16,-3 0 40-1,-1 0 0 1,0 7 8-16,0 4 64 0,-1 6 88 16,-11 4-95-16,-1 1-57 15,-3 2-777-15,2-7-1687 0,6-9-4306 0</inkml:trace>
  <inkml:trace contextRef="#ctx0" brushRef="#br0" timeOffset="52697">7139 3435 1424 0,'0'0'5321'0,"0"0"-3257"15,0 0-631-15,0 0-329 16,0 0-184-16,0 0-344 0,66-65 56 15,-61 48 33-15,-5-3 47 0,0 0-64 16,0 2-40 0,-5-1-128-1,-9 6-376-15,-2 3 40 0,-2 3-72 16,2 7 24-16,-2 0-56 15,2 5-40-15,-4 14-64 0,4 8 24 16,7 1 40-16,0 6 280 16,9 0 24-1,0-2-40-15,0 0 32 16,0-2 48-16,15-6-96 0,0-3-15 15,2-6-161-15,1-4-72 16,3-5 16 0,2-4-16-16,7-2-1185 0,-5-11-943 0,-1-7-3233 15</inkml:trace>
  <inkml:trace contextRef="#ctx0" brushRef="#br0" timeOffset="52967">7339 3240 8313 0,'0'0'2497'16,"0"0"-1409"-16,0 0 720 0,0 0-23 31,0 0-785-31,18 109-400 16,-11-79-320-16,-1 0-40 0,4-4-144 15,-4-2-48-15,-1-6-40 16,-2-4 176-16,0-3 0 15,-3-8 264-15,0-1 281 0,0-2-73 16,0 0 136 0,0 0-16-16,0-9 120 15,0-10-512-15,0-9-312 0,5-4-72 16,5-4-64-16,6-2-248 15,7-8-664-15,-7 8-928 16,-2 10-4914-16</inkml:trace>
  <inkml:trace contextRef="#ctx0" brushRef="#br0" timeOffset="53788">6835 4147 7537 0,'0'0'5721'15,"0"0"-3704"-15,0 0-81 0,0 0-55 16,0 0-673-16,0 0-432 15,-66-2-480-15,44 24-280 32,2 6-8-32,2 2-8 0,7 0 0 15,3-6-8-15,8-1-80 16,0-8-160-16,3 0-216 0,13-6 128 15,2-1 120 1,2-2 64-16,2-4 48 0,2-2 32 16,-4 0 8-16,2 0-48 0,-9 3 24 15,-3-1 32 1,-2 4-8-16,-8 3 0 15,0 6 64-15,-3 4 96 16,-13 6 8-16,-8-1-104 0,1-2-96 16,0-6-817-1,10-8-1167-15,4-8-2561 16</inkml:trace>
  <inkml:trace contextRef="#ctx0" brushRef="#br0" timeOffset="53983">6889 4236 6177 0,'0'0'5625'15,"0"0"-4265"-15,0 0-616 16,0 0 17-16,0 0 615 16,0 0-560-16,0 0-480 0,85 126-176 15,-60-92-64-15,-1-2-96 16,3-6-320-16,-1-7-1312 15,-3-8-1265 1,-4-9-1616-16,-4-2 456 0</inkml:trace>
  <inkml:trace contextRef="#ctx0" brushRef="#br0" timeOffset="54199">7126 4295 1384 0,'0'0'4945'16,"0"0"-2153"-16,0 0 1 16,0 0 112-16,0 0-745 0,0 0-832 15,-31 20-687-15,23 25-457 16,-8 8 16-16,7 7 80 0,-6 3-88 15,4-9-32-15,-1-5-152 16,6-12-8-16,3-8 0 16,3-14-1040-1,0-6-1577-15,0-9-4921 0</inkml:trace>
  <inkml:trace contextRef="#ctx0" brushRef="#br0" timeOffset="54511">7165 4183 9554 0,'0'0'6009'16,"0"0"-4601"-16,0 0 104 16,0 0-631-16,0 0-609 0,0 0-224 31,0 0-48-31,-39 94 0 15,39-71-72 1,3-6-32-16,17 0-184 0,-4-8-321 0,2-1 161 16,1-2 56-16,-3-1 144 15,0-3 136-15,-3 0-32 0,3 0 40 31,-9 0 88-31,-2 1-32 16,-4 1 0 0,-1 2 48-16,0 7 312 15,-1 0 128-15,-15 6-272 0,-2-2-168 16,-13 2-760-16,4-10-3065 15,4-5-4624-15</inkml:trace>
  <inkml:trace contextRef="#ctx0" brushRef="#br0" timeOffset="54664">7226 4213 3528 0,'0'0'5922'0,"0"0"-4194"0,0 0-512 16,0 0-600-16,0 0-616 15,121-64-88-15,-98 53-2104 0,0 2-4194 16</inkml:trace>
  <inkml:trace contextRef="#ctx0" brushRef="#br0" timeOffset="54824">7351 4023 4945 0,'0'0'4713'0,"0"0"-2497"15,0 0-144-15,0 0-967 32,0 0-497-32,0 0 152 0,-4 104-88 15,8-60-128-15,0-2-200 16,-2 0-144-16,3-4-200 15,1 3-136-15,-1-11-1656 0,0-11-3945 0</inkml:trace>
  <inkml:trace contextRef="#ctx0" brushRef="#br0" timeOffset="55156">7517 4273 3264 0,'0'0'4977'16,"0"0"-3104"-1,0 0 359 1,0 0-752-16,0 0-279 15,0 0-505-15,0 0-312 16,65-102-248-16,-65 82 80 16,0 2-88-16,0 4 24 15,-5 1-48-15,-11 6-40 0,1 5-56 16,4 2 40-16,-4 0-48 15,4 11 88-15,3 12-88 0,0 7 8 16,-4 4 144-16,6 4 240 16,1-1-136-16,2-3-160 0,3-4 48 15,-4073-7-144-15,8146-5-24 16,-4052-12-840-16,-3-4-1784 31,-1-2-3818-31</inkml:trace>
  <inkml:trace contextRef="#ctx0" brushRef="#br0" timeOffset="55660">7669 4123 3080 0,'0'0'8642'0,"0"0"-6674"0,0 10-1207 0,0 12 295 15,0 6-224-15,0 2-520 16,0 4-112-16,0-2-136 0,0-5-56 15,0-8 0-15,0-5 40 16,0-8 8 0,0-2 16-16,0-4 96 15,0 0 456-15,-5-10-160 16,3-14-248-16,2-6-216 0,0-8-16 15,7 0-112-15,6 0 128 0,4 4-80 32,0 10 64-32,-1 10-16 15,-3 10-72-15,0 4-120 16,-2 2 144-16,-1 20 80 0,-2 4 128 15,1 6 40 1,-2-2-40-16,-2-4-128 0,-2-8 16 0,2-6-16 31,0-7 0-31,-5-5 0 16,0 0 40-16,0 0 56 0,0-19-40 15,1-5-48-15,2-8 0 16,4-2-8-16,6 0-48 16,-2 0-72-16,0 8-80 0,2 5 64 15,5 12-16-15,-7 7 32 31,2 2-56-31,-1 5 176 0,2 18 96 0,-6 3 152 16,2 6 72-16,-4-2-96 16,-1 0-32-16,0-2-143 0,-5 4-49 15,0-10-1617-15,0-6-7105 16</inkml:trace>
  <inkml:trace contextRef="#ctx0" brushRef="#br0" timeOffset="57422">7796 3251 776 0,'0'0'7113'0,"0"0"-5088"0,0 0-657 15,0 0 216-15,0 0-79 16,0 0-489-16,-1 2-312 15,1 0-144-15,0-2-88 0,0 0-56 16,0 0-40-16,0 0-152 31,0 0-216-31,0 0 40 16,0 0 56-16,0 0-88 0,0 0-16 15,0 0 0-15,0 0-104 16,0 0 48-16,0 0 48 0,0 0 16 16,0 0 16-16,8 0 104 15,3 0-120 1,7 0 120-16,1-2 88 0,5-7-168 15,6-1 201-15,2-3-81 16,3-2 104-16,1 0-168 16,-1-2 16-16,-1 4-120 0,-3 2-8 15,-4 3 0 1,-2 6 8-16,-6 2 0 15,-1 0-8-15,-2 0 72 0,-5 0-56 16,-4 0 0-16,-2 0-8 16,-4 0 8-16,1 0-8 15,-2 0 48 1,0 0 8-16,0 0 136 15,0 0-48-15,0-6-144 0,0-1-1296 16,-2-2-9395-16</inkml:trace>
  <inkml:trace contextRef="#ctx0" brushRef="#br0" timeOffset="59583">8636 2954 3504 0,'0'0'2673'0,"0"0"-481"15,0 0 241-15,0 0-281 32,0 0 33-32,0 0-321 0,-18-10-328 15,18 10-535-15,0 0-361 16,0 0-272-16,0 0-120 0,0 14-240 15,0 6 40-15,0 6 128 0,0 2-32 16,7-2-72 0,-6-2-56-16,4-4-16 0,-5-4-96 15,0-5-256 1,0-6-480-16,0-3-1305 15,-1-2-4176-15</inkml:trace>
  <inkml:trace contextRef="#ctx0" brushRef="#br0" timeOffset="59740">8617 2755 4216 0,'0'0'8010'0,"0"0"-6145"16,0 0-761-16,0 0-224 15,0 0-624-15,0 0-256 16,0 0-792-1,42 39-4585-15</inkml:trace>
  <inkml:trace contextRef="#ctx0" brushRef="#br0" timeOffset="60052">8764 2948 6753 0,'0'0'2480'0,"0"0"-1279"15,0 0 439-15,0 102-504 16,0-76-336-16,0-5-415 15,0-6-201-15,0-5-64 0,0-5-48 16,0-5-64 0,0 0 152-16,0-5-160 15,0-17-656-15,0-10-761 0,0-6 265 16,6-4 248-16,5 4 288 15,2 6 376-15,-1 12 104 16,1 8 136-16,-2 12 176 16,-3 0 216-16,2 8 248 31,-1 14 40-31,-1 4-424 0,-3 3-256 0,2-4-960 0,-2-9-3673 15</inkml:trace>
  <inkml:trace contextRef="#ctx0" brushRef="#br0" timeOffset="60423">9004 2617 9378 0,'0'0'2296'16,"0"0"-1672"-16,0 0 848 15,0 0 129-15,0 0-273 0,2 128-552 16,3-83-160 0,1-2-176-16,2 3-111 0,2 1-161 31,-2-6-96-31,2 2-72 0,-2-5 0 15,3-4 0-15,-4-4 0 0,2-4 0 16,-2-3 8-16,-4-6-8 0,0-2 8 31,-3-6 0-31,0-3 40 0,0-2 0 16,0-2 72-1,0 0 24-15,0 1 256 0,0-3-80 16,-13 2-200-16,-6-2-120 0,-7 0-56 16,-21-2-824-16,8-13-2185 0,4-3-6921 15</inkml:trace>
  <inkml:trace contextRef="#ctx0" brushRef="#br0" timeOffset="60884">8927 2886 8305 0,'0'0'2513'0,"0"0"-1313"16,0 0 216-16,0 0-431 15,0 0-353-15,127-30-280 16,-94 28-216 0,-4 2-72-16,-5 0-64 15,-5 0-8-15,1 0 0 16,-9 10-96-16,-1 5-40 0,-1 7 136 15,-7 7 8-15,0 1 8 0,-2 0 88 16,0-2-88-16,0-4 0 16,3-6-8-1,2-6 0-15,3-6-8 16,-2-4-72-16,6-2 0 15,0 0 80-15,3-18 0 0,0-8 128 16,1-2-112-16,-3-4-8 0,-2 0 8 31,-5 0 64-31,-1 2 72 31,-2 4 104-31,-3 3 376 0,0 3-104 0,0 6-16 0,-14 0 32 16,-2 4-288-16,-2 4-256 16,-1 4-176-16,-10 2-712 0,4 8-1736 15,4 7-4778-15</inkml:trace>
  <inkml:trace contextRef="#ctx0" brushRef="#br0" timeOffset="63904">9507 2946 4536 0,'0'0'2193'15,"0"0"-377"-15,0 0 265 0,0 0-473 16,-7 2-624-16,7-2-224 31,0 0-199-31,0 0-113 16,0 0-96-16,0 0-48 0,0 0-72 15,0 0-144-15,0 0-88 16,0 0-8-16,0 0-64 16,15 0 64-16,4-2 8 0,8-5 0 15,4 0 72-15,0-1 0 31,3 2-64-31,1-3 144 16,-4 3 88-16,1-1-32 0,-4 1 64 0,-2-2-24 16,-7-1 40-16,-3 1-104 15,-3 1-40-15,-3-1-64 16,-2 1-8-1,-2 3-72-15,-1-2-56 16,0-3-432-16,-3-2-928 0,-2 3-3129 16</inkml:trace>
  <inkml:trace contextRef="#ctx0" brushRef="#br0" timeOffset="64263">9797 2762 5961 0,'0'0'3304'0,"0"0"-2303"0,0 0-793 32,0 0-208-32,0 0 752 15,0 0-336-15,0 0 120 0,0 0-128 16,142 17-272-16,-108-13-8 15,-1 3-112-15,-4-3-16 0,-7 0 16 32,-9-1-16-32,-3-1 8 0,-5 0 48 0,-5 0 560 15,0 4 649 1,-4 3-201-16,-26 12-1064 0,-1 1-1032 15,-3 1-4329-15</inkml:trace>
  <inkml:trace contextRef="#ctx0" brushRef="#br0" timeOffset="67855">8292 4087 6833 0,'0'0'2785'0,"0"0"-529"16,0 0-112-16,-14-7-295 15,14 7-569-15,-4 0-456 16,4 0-55-16,0 0-225 0,0 0-160 31,0 0-184-31,0-2-112 16,0 2-32-1,5-4-56-15,16-1 16 0,5-7 136 0,8-3 40 0,1-2 56 16,7-2-56 0,-3-1 8-1,0 3-56-15,0-2-48 0,-5 6-32 16,-5 0-56-16,-8 5 64 15,-4 2-72 1,-5 2 8-16,-6 2-8 0,-1 2 8 0,-5 0-8 0,0 0 16 16,0 0-16-1,0 0 0-15,0 0-552 16,-5 0-616-1,-6 4-2793-15,-2 0-5737 0</inkml:trace>
  <inkml:trace contextRef="#ctx0" brushRef="#br0" timeOffset="68214">8521 3820 6025 0,'0'0'3112'15,"0"0"-1815"-15,0 0-41 0,0 0-144 16,0 0-488-16,0 0 25 16,0 0 7-16,17 0-152 15,0 0-32-15,6 0-160 0,1 0-16 16,4 2-40-16,1 0-64 15,1 0-8-15,-7 0 8 0,1 0-96 16,-4-2-40 0,-3 2 16-16,-5-2-64 15,-4 0 8-15,-7 0 80 16,-1 3 64-16,0-3 128 0,0 2 112 15,0-1 265 1,0 5-49 0,0 4-192-16,-11 8-336 0,-16 18-88 15,2-2-1577-15,3-6-3864 0</inkml:trace>
  <inkml:trace contextRef="#ctx0" brushRef="#br0" timeOffset="68918">9041 3521 9578 0,'0'0'4096'0,"0"0"-3511"15,0 0 127-15,0 0 392 0,0 0-280 16,0 0-400-16,0 0-176 0,-6 84 48 31,6-42 24-31,6 5-208 16,-1-4-16-16,2 2 40 15,-1-5-136-15,4-4 8 0,-4-6 40 0,-2-6-48 16,0-5-312 0,-4-12-680-1,0-3-1392-15,0-4-2585 0</inkml:trace>
  <inkml:trace contextRef="#ctx0" brushRef="#br0" timeOffset="69144">9019 3437 6241 0,'0'0'2240'0,"0"0"-767"15,0 0-57-15,0 0-224 16,0 0-504-1,0 0-160-15,0 0-320 16,87-24-103-16,-76 24-105 16,1 0 0-16,-4 0-1249 0,-3 10-1247 15,-4 4-2849-15</inkml:trace>
  <inkml:trace contextRef="#ctx0" brushRef="#br0" timeOffset="69313">9059 3645 5281 0,'0'0'1944'0,"0"0"-304"15,0 0-447 1,0 0 87-16,0 0-304 0,0 0-464 16,0 0-384-16,112-23-128 15,-78-1-1408-15,-10 1-2641 16</inkml:trace>
  <inkml:trace contextRef="#ctx0" brushRef="#br0" timeOffset="69644">9259 3590 4761 0,'0'0'2816'0,"0"0"-1048"15,0 0-551-15,-22 102 23 0,20-74-192 16,2-4-360-16,0-6-280 31,0-6-279-31,0-4-65 0,7-6-64 16,4-2 0-1,0 0-129-15,2-6-71 0,-1-14-64 0,0-4-64 16,0-3-304-16,-6 2 136 31,-1 5 16-31,-2 3 344 16,-1 7 136-16,-2 7 440 0,0 3 464 15,0 0-280-15,2 0-264 16,2 2-200-16,0 7-152 0,2 4 0 16,1-3-16-16,1-3-232 31,1-5-1104-31,4-2-1264 15,-1-15-1529-15,-3-6 0 0</inkml:trace>
  <inkml:trace contextRef="#ctx0" brushRef="#br0" timeOffset="69850">9259 3590 3936 0,'151'-77'2713'0,"-153"77"88"16,-1 0-433-1,3 0-880-15,0 0-808 16,0 12-567-16,0 2-113 0,0 0 0 0,0 1-129 16,8-6 113-16,0-1 8 15,-2-1-40-15,1-3 48 16,-5 0 104-16,1-2 49 15,-2 1-153 1,-1 1 104-16,0 4-32 16,0 3-72-16,0-4-1393 0,-9-1-1647 15,2-4-2978-15</inkml:trace>
  <inkml:trace contextRef="#ctx0" brushRef="#br0" timeOffset="69984">9436 3605 4080 0,'0'0'2305'0,"0"0"-137"15,0 0-335-15,0 0-673 16,0 0-720-16,114-75-160 0,-90 54-280 15,2-1-160-15,-3 4-1864 32,-9 4-3209-32</inkml:trace>
  <inkml:trace contextRef="#ctx0" brushRef="#br0" timeOffset="70187">9573 3419 5153 0,'0'0'3048'15,"0"0"-1727"1,0 0-169-16,0 0 40 0,-5 104-368 15,5-69-320-15,0-1-320 16,0-4-168-16,6-7-16 0,9-4-616 0,-4-8-1800 31,1-9-3794-31</inkml:trace>
  <inkml:trace contextRef="#ctx0" brushRef="#br0" timeOffset="70607">9741 3417 6001 0,'0'0'2648'0,"0"0"-1639"0,0 0 975 0,0 0-496 47,0 0-600-47,0 0-327 0,19 94-281 15,-17-75-152-15,-2-8-80 16,1-5-40-16,-1-2-8 16,2-4-816-1,4 0-897-15,-1-6 281 0,2-9-248 0,4-4 335 16,-1-1 481-16,-1 4 304 0,3 0 456 15,-7 2 104-15,4 4 40 0,-4 2 168 16,-2 2 264-16,1 0 120 16,-4 2 216-16,1 0-47 0,-1-1-121 15,0 2-192-15,0 1 136 16,0 2 312-16,0 0 368 0,0 0-271 15,-6 14-513-15,-6 6-328 16,3 6-104 0,-1 0 248-16,4-2 256 15,2-3-272-15,4-8-184 0,0-3-96 16,0-6-8-16,0-4-72 31,16 0-696-31,9-12-585 0,-3-8-1023 0,-2-3-4409 0</inkml:trace>
  <inkml:trace contextRef="#ctx0" brushRef="#br0" timeOffset="70854">10023 3300 6553 0,'0'0'2881'0,"0"0"-1625"16,0 0-456-16,0 0 104 0,0 0-336 15,0 0-424-15,0 0-136 16,-9 99 72-16,17-89-80 0,3-4-56 16,2 0 48-16,-2 0-48 15,-1 0-16-15,-2 0 64 31,-2 2 8-31,-1 0 0 0,-3 3 8 0,-2 2 120 16,0 1-128-16,-8 2-752 16,-5-4-2264-16,-2-5-3938 15</inkml:trace>
  <inkml:trace contextRef="#ctx0" brushRef="#br0" timeOffset="71088">10093 3334 4280 0,'0'0'2601'16,"0"0"-777"-1,0 0 33-15,0 0-57 16,18 113-496-16,-14-67-511 16,4 0-281-16,1-2-272 0,2-1-184 15,-1-9-40-15,2-8-16 16,0-9 0-16,-4-6-376 15,-3-11-1553 1,-4 0-2688-16,-1-14-1328 0</inkml:trace>
  <inkml:trace contextRef="#ctx0" brushRef="#br0" timeOffset="71285">10123 3331 2800 0,'0'0'2817'0,"0"0"-1705"16,0 0 8-16,0 0-296 0,0 0-95 15,0 0-153-15,0 0 200 0,62-2-208 16,-57 16 200-16,-5 4 0 16,0 4-432-1,0-3-336-15,0 0-104 16,-2-13-1344-16,-1-6-1753 0,0 0-1800 15</inkml:trace>
  <inkml:trace contextRef="#ctx0" brushRef="#br0" timeOffset="71800">10123 3331 4240 0,'102'0'2089'15,"-100"20"-49"-15,-2 2-655 0,0 2-433 16,0-2-280 0,3-8-448-16,-1-4-176 0,-1-8-48 15,4-2-136 16,0 0-296-31,1-14 280 32,1-8-88-32,-1-2-376 15,1 0 104-15,-1 3 360 0,2 6 144 16,-4 3 0-16,0 5-73 15,3 5 33-15,-2 2 48 0,3 0 225 16,3 0 63-16,-4 6-128 16,9 1-112-16,0-3-48 0,2-2 0 15,4-2-88-15,2 0-168 16,1 0-24-1,-1-10-193-15,0-3-7 0,-8 2 184 0,2-2 112 0,-10 4 184 16,-3-1 80-16,-2-1 936 16,-3 1-207-16,0 1-49 0,0-2-208 15,-3 1-176-15,-8 4-104 16,1 3 72-16,-1 3-136 15,-4 0 136-15,1 0 88 16,-1 13-104-16,5 10-96 16,1-1 40-16,7 1-39 15,2-1-185-15,0-3-48 0,0-5 0 16,8-7 0-16,3 0-8 15,2-5-193-15,2-2-151 16,-1 0-232 0,3-6-608-16,-3-6-752 15,-3 0-1129-15</inkml:trace>
  <inkml:trace contextRef="#ctx0" brushRef="#br0" timeOffset="72085">10661 3199 4608 0,'0'0'3905'0,"0"0"-3105"0,0 0-543 16,0 0 79-1,0 0-232 1,0 0-104-16,0 0-849 0,0 0-4240 0</inkml:trace>
  <inkml:trace contextRef="#ctx0" brushRef="#br0" timeOffset="83346">9211 4135 8089 0,'0'0'2217'15,"2"0"-1745"-15,6-2 8 32,0 0 248-32,11-2-32 0,15-4 745 15,11-7-393-15,10-4-32 16,15-5-432-16,2-2-184 15,7-3 24-15,-1 1-272 0,-2 0-24 16,-7 4-16-16,-9 2-32 16,-8 2-80-16,-12 6 0 0,-14 4 72 15,-10 2-72 1,-9 4-432-16,-7 4-576 15,-15 0-1745-15,-11 0-8033 16</inkml:trace>
  <inkml:trace contextRef="#ctx0" brushRef="#br0" timeOffset="83965">9319 4177 3896 0,'0'0'2393'15,"0"0"-1169"-15,0 0-232 0,0 0 81 0,0 0-313 16,0 0-456-1,0 0-200-15,16 0 232 0,-8 0-152 0,4 0 40 16,-1-2 168 0,10-4 320-1,8-2-128-15,7-6 313 16,6-2-313-16,6-7-304 0,7 0-24 15,-5-3 64-15,2 0-168 0,-10 3-32 16,-7 4 8 0,-6 2-80-16,-6 4-40 0,-5 2 72 31,-7 3-80-31,-9-3-32 0,-2 0-2081 15,0 5-7257-15</inkml:trace>
  <inkml:trace contextRef="#ctx0" brushRef="#br0" timeOffset="88465">11706 4564 9057 0,'0'0'2929'0,"0"0"-1281"15,0 0 297-15,0 0-217 16,-6 2-320-16,6-2-615 15,0 0-361-15,19 0-304 0,21 0 24 32,19-4 424-32,10-4 40 0,7 2-80 15,0-1-192-15,-4 6-64 0,-7 1 104 16,-8 0-184-1,-9 0-120-15,-6 0-8 0,-6 0-72 16,-4 0-264-16,-13 16-1192 16,-4 0-2353-1,-15 6-8361-15</inkml:trace>
  <inkml:trace contextRef="#ctx0" brushRef="#br0" timeOffset="95006">3173 3411 9914 0,'0'0'3120'31,"0"0"-895"-31,0 0-353 15,0 0-95-15,0 0-457 0,0 0-392 16,-12-2-296-16,8 2-224 16,4 0-128-16,0 0-96 0,0 0-120 15,0 0-64-15,0 16 0 31,0 12-48-31,0 12 48 16,0 8 0-16,0 3 0 0,0 2 0 16,0-2 0-16,0-1 0 15,0-2 0-15,0-4 0 0,4-6 0 0,3-4-8 16,3-7 0-1,-2-5-64 1,1-9 0 0,-1-1-24-16,-1-7 0 0,3-3-80 0,-2-2-96 15,3 0 32-15,4-15 48 0,-1-13 192 16,2-8-48-1,2-7-16-15,0-8 8 16,3 1-40-16,-2-2-40 16,-6-2 64-1,0 3-16-15,-3 0 80 0,-4 2-8 0,-4 6 16 16,-2 0 0-16,0 5 48 15,0 8-40 1,0 7 120-16,0 12 16 16,0 5 40-16,0 6-104 15,0 0-8-15,0 0-16 0,0 16-56 16,0 14-8-1,-2 9 8-15,2 12 0 0,0 1-16 0,0 1-40 32,0-6 56-32,0-2-8 15,11-7-40-15,-3-6 48 16,1-8-8-16,-1-4 0 0,1-6 0 15,3-4-64 1,1-6-512-16,1-4-944 0,5 0-1097 0,-1-12-1720 31,-5-4-3433-31</inkml:trace>
  <inkml:trace contextRef="#ctx0" brushRef="#br0" timeOffset="95315">3589 3569 8385 0,'0'0'4265'15,"0"0"-2776"-15,0 0-281 0,0 0-272 16,0 0-176-16,-82 104-120 0,69-75-352 16,7-7-152-16,4-7-72 31,2-2-64-31,0-5-48 15,3-4 32-15,10 0-112 0,3-4 32 16,4 0-64-16,2 0 64 0,1 0 0 16,-4 0-128-16,-1 0-120 15,-7 0 72-15,-4 0 192 16,-2 0 24-1,-5 0 56-15,0 6 0 16,-5 8 352-16,-10 6-352 16,-14 18-8-16,2-6-1352 0,3-6-3641 0</inkml:trace>
  <inkml:trace contextRef="#ctx0" brushRef="#br0" timeOffset="95670">3717 3766 6121 0,'0'0'2296'16,"0"0"-623"0,0 0 311-16,0 0-704 0,0 0-519 15,0 0-369-15,60-106-320 0,-60 87 32 16,0 4-40-16,0 2 88 0,-18 7-88 15,0 6 128-15,0 0-96 32,1 0 56-32,1 17-144 15,4 4 0-15,4 3-8 16,3 7 80-16,4-3 96 0,1 2 144 15,0-2-80-15,0-4-104 0,9-4-128 16,3-6-8-16,-1-4-48 31,10-10-840-31,-3 0-1353 0,-4-12-2256 16</inkml:trace>
  <inkml:trace contextRef="#ctx0" brushRef="#br0" timeOffset="95913">3811 3592 8561 0,'0'0'2329'0,"0"0"-1041"0,0 0-64 31,0 0 25-31,0 0-329 16,8 124-256-16,-8-82-480 16,0-2-136-16,1-6-40 0,4-8-8 0,0-8 0 15,-3-6 0 1,-2-6 0-1,3-1 0-15,-3-5 72 0,0 0 248 16,0-7 752-16,5-15-456 16,-2-6-319-16,8-6-1 0,2-5 24 15,2 0-152-15,2 1-160 0,1 4-8 31,10 2-896-31,-9 8-2041 16,0 9-7913-16</inkml:trace>
  <inkml:trace contextRef="#ctx0" brushRef="#br0" timeOffset="96363">4198 3379 8209 0,'0'0'5097'0,"0"0"-3184"15,0 0-73-15,0 0-23 0,-5 0-801 16,5 21-608 15,0 20-400-15,5 18 0-16,10 12 64 0,-4 12-56 15,5 0 40-15,-4-6-56 0,2-13 0 16,-6-13-8-16,-1-15-48 16,-1-15-176-16,-4-10-672 0,-2-11-553 15,0-4-159-15,0-13-2961 16</inkml:trace>
  <inkml:trace contextRef="#ctx0" brushRef="#br0" timeOffset="96677">4159 3306 5265 0,'0'0'2344'0,"0"0"-760"32,0 0-23-32,0 0 47 15,0 0-256-15,0 0-407 0,0 0-265 0,135 30-152 16,-116-7 56-16,2 1-16 15,-8 2-32-15,-2 4-16 16,-9 0 24-16,-2 4 89 16,0 2-289-1,-13 0-240-15,-10 0-104 16,-12 5-1257-16,6-9-3512 0,4-13-4737 15</inkml:trace>
  <inkml:trace contextRef="#ctx0" brushRef="#br0" timeOffset="97279">4374 3620 7241 0,'0'0'4185'31,"0"0"-3313"-31,0 0-120 15,0 0-104-15,0 0 217 16,0 0-241-16,0 0-248 0,12 94-168 16,-12-72-56-16,0-4-48 15,0-6-96-15,0-4-8 0,0-6-8 31,0-2 8-31,0 0 8 16,0 0-8-16,3 0-88 16,2-2-48-16,1-10 88 0,5-4 40 31,1 0 8-31,-1-2 0 0,0 0 0 0,2 1 0 0,3 6 0 15,-1 1-8 1,3 1 0-16,-4 5-8 16,2 4-40-16,-3 0-16 15,0 0-104-15,-5 0-56 0,2 9 8 16,-4-1-32-1,-1-2 8-15,2-4 64 16,-6-2-273-16,4 0-295 0,2 0-48 16,-1-8 512-16,-3-5 144 15,2 1 80-15,-5 1 56 16,0 0 8-16,0 1 64 0,0 3 80 31,0 3 48-31,0-1-24 0,-8 3 48 16,0 2 80-16,2 0-192 15,1 2-96-15,-5 11 0 16,4 0 0-16,2 2-8 0,1-2 0 15,3-2 0-15,0-3 0 32,0-4-96-32,0-4-104 0,11 0-584 15,1-6-1008-15,1-7-2593 0</inkml:trace>
  <inkml:trace contextRef="#ctx0" brushRef="#br0" timeOffset="97642">4755 3532 6649 0,'0'0'2528'16,"0"0"-823"-16,0 0 55 15,0 0-400-15,0 0-543 0,0 0-353 16,0 0-56-16,0 0-184 15,0 0-88-15,0 0-24 0,0 0 32 16,0 0 120 0,0 0 160-16,0 0 8 0,0 0-144 0,0 0-136 15,0 0-72-15,0 0-64 31,0 0-16-31,0 0-64 0,0 0-728 16,0 0-1664-16,0 2-5234 0</inkml:trace>
  <inkml:trace contextRef="#ctx0" brushRef="#br0" timeOffset="98673">4738 3285 3832 0,'0'0'3209'0,"0"0"-1065"16,0 0-247-16,0 0 175 16,0 0-575-16,0 0-761 15,0 0-440 1,0 0 136-16,13 122-176 0,-1-60-104 15,0 3-56-15,1-1-88 16,-2-8 8-16,-1-8-16 0,-2-11 8 16,-5-8 0-16,-1-9-8 15,-1-8 0 1,-1-6 72-1,0-2 0-15,0-4 96 0,0 2 16 0,-6-2-120 16,-12 0-64 0,-14 0-896-16,-1-12-1889 0,3-4-3776 0</inkml:trace>
  <inkml:trace contextRef="#ctx0" brushRef="#br0" timeOffset="99278">4550 3594 5145 0,'0'0'2216'0,"0"0"-1048"0,0 0-151 16,0 0-9-16,0 0-192 31,0 0-248-31,118-111-312 0,-89 94-104 16,-5 2 40-16,1 3-184 15,-8 4 0-15,0 4 0 0,-9 2-8 16,-2 2 8-1,-3 0 0-15,-1 0-8 0,1 0 0 16,0 0 0 0,2 4 16-16,2 6-8 0,-4 4 40 15,5 1-40-15,-3-2 40 16,1-1-48-16,2-2-88 0,-4-2-112 15,1-4-208-15,-2-2-136 16,2-2-104 0,1 0-112-1,-1 0 296-15,1-2 280 0,-1-2 119 0,0 0 57 16,-2 2-40-16,4 2 48 15,-4 0 369-15,2 0-49 0,0 0-120 16,1 0 8-16,1 0-128 31,-1 0 16-31,-1 0-96 16,1 0 0-16,-1 0-64 0,0 0-336 15,0-2-144-15,0-5 167 0,-2-2 169 16,0 1 136-16,0 0 64 31,-1 0-32-15,-2 0 40-16,0 2 376 0,0 2 225 0,0 0 15 15,0 2 32-15,0 2-256 16,0 0-160-16,-2 0 120 0,2 0-296 16,0 0-56-16,0 4-48 15,0 4-40-15,0-2 16 31,0 0-48-31,2-1-368 0,5-5-656 16,4 0-585-16,-5 0-327 0,4-9-193 16</inkml:trace>
  <inkml:trace contextRef="#ctx0" brushRef="#br0" timeOffset="99464">5043 3415 1688 0,'0'0'1728'0,"0"0"-223"16,0 0-41 0,0 0 432-16,0 0-375 0,0-2-433 0,0 2-312 15,0 2-600-15,0 10-168 0,3 6 0 0,0-2-8 31,1 0-48-31,4-4-456 16,-5-3-192-16,3-7-272 16,2-2-345-16,-1 0-279 15,-1-15-304-15,-1-1-345 0</inkml:trace>
  <inkml:trace contextRef="#ctx0" brushRef="#br0" timeOffset="100050">5043 3415 968 0,'84'-52'2152'0,"-81"50"-848"0,-1 2 169 16,-1 0-209-1,4 0-8-15,0 0-127 0,-3 2-433 16,2 10-120-16,-2 2-224 0,-2 2-120 16,3-2-120-16,-3-2-40 15,0-2-64-15,0-4 0 0,0-2 0 16,0-4-8-16,0 2 0 15,0-2 0-15,0 0-48 16,0 0-232-16,2 0-440 0,0-2-296 16,2-10 143-16,3-4-199 15,-1 0 16 1,-1-2 168-16,2 2 360 0,-1 0 376 15,1 6 152-15,1 1 176 16,-5 5 288-16,2 3 224 16,-2 1 112-16,0 0-80 0,0 0 120 15,-1 0-432 1,0 0-63-16,2 0-17 15,-4 3-168-15,4-1-136 0,4-2-24 32,-3 0-80-32,1 0-216 15,4 0-321-15,-1 0-87 16,-1-7 216-16,1-1 128 0,-5 2 128 15,1-1-80-15,-5 3 272 0,0 0 40 16,0 4 0-16,0 0 0 16,0 0 8-16,-5 0 48 15,1 2 192-15,-1 11 224 0,5-3 520 16,0 1-288-1,0-2-319 1,0-1-257-16,3-4-8 0,3-2 72 16,4-2-184-16,-5 0-8 15,5-2-664-15,-1-12-425 16,4-6-735-16,0-1-465 0,2 6-767 31</inkml:trace>
  <inkml:trace contextRef="#ctx0" brushRef="#br0" timeOffset="100153">5390 3276 1816 0,'0'0'1432'0,"0"0"-272"0,0 0-71 15,0 0-177-15,0 0 152 16,0 0-536-16,0 0-376 15,15 26-152-15,-4-26-576 16,0-3-896 0,1-7-665-16</inkml:trace>
  <inkml:trace contextRef="#ctx0" brushRef="#br0" timeOffset="100563">5390 3276 864 0,'134'-45'1824'0,"-131"45"-896"0,1 0-424 15,-3 0 425-15,-1 0 87 16,0 0 64-16,0 5-360 0,0 5-208 31,0 1-304-15,0-5-208-16,0-2-448 0,0-4-704 0,0 0-672 15,5 0 535-15,0 0 913 16,1 0 192-16,4 0 184 0,-5 0 280 16,5 0 448-16,-2 0 265 31,3 0-329-31,5-2 120 0,-5-6-96 15,6-3-256-15,-3-1-192 16,-1-1-112-16,-2 0-32 16,-4 0 16-16,-6 4-40 0,-1 1 192 31,0 4 465-31,-9 4-345 15,-7 0-184-15,-2 0-96 0,-5 0-104 16,5 12 96 0,4 4 120-16,3 1 456 0,4 0 192 0,2 2-112 15,5-2-144-15,0 0 81 16,0-4-313-1,0-2-168-15,10-3-32 16,0-2-24-16,6-4-152 16,-3-2 0-1,9 0-720-15,-4-8-1337 0,-5-5-4512 16</inkml:trace>
  <inkml:trace contextRef="#ctx0" brushRef="#br0" timeOffset="100697">5760 3321 6241 0,'0'0'5897'0,"0"0"-5281"32,0 0-616-32,0 0-688 0,0 0-6009 15</inkml:trace>
  <inkml:trace contextRef="#ctx0" brushRef="#br0" timeOffset="103502">4927 3756 5497 0,'0'0'2288'0,"0"0"-1040"0,0 0-55 16,0 0 87-1,0 0-192-15,0 0-448 0,0 0-296 16,0 0 96-16,0 0 89 16,0 0-97-1,0 0-200-15,0 0 168 0,0 0 120 16,0 0 16-16,1 0-128 15,-1 0-120-15,0 2-8 16,0 0 8-16,0 2-32 0,3 0 64 16,-1-1 97-1,0 2-49-15,-2-1-48 16,3 0-144-16,-1 0 72 15,1 0 16-15,-2 0-72 0,4 0-24 16,0 2 72-16,0 0-136 16,3 4 120-1,0 0-56-15,3 2 24 16,1 2-40-16,-1 0 56 15,2 0-88-15,0 1 8 0,1-4 24 16,-2 1-16-16,-3-1-32 16,6-2-16-16,-4-1-32 15,0 1 16 1,1-3 0-16,-1-1-64 15,2-1 0-15,-2 0 56 16,-1 2-64-16,6-1 8 0,0 1 0 16,2-2 0-16,5 1-8 15,-2-1 8-15,4 2 56 16,-5-1-56-16,2-1 0 0,-4-2 0 15,2 2 0 1,-3 0 0-16,1-2 0 16,0 1 16-16,0-1-16 0,-1 0-8 15,-2 0 0-15,3 0 8 16,0-2-8-16,-1 3 0 15,1-3 8-15,0 0-8 16,-2 0 0-16,-2 0 8 16,3 0 0-16,-4 0 0 15,3 0-8-15,-3 0 0 0,0 0 0 16,3 0 8-16,0 0-8 31,-2 0 8-31,3 0-8 0,-3 0 8 16,-1 0-8-16,0-3 0 15,0 3 8-15,0-2 0 0,-2 2-8 16,4 0 0-16,-1 0 0 15,-3 0 0-15,2 0-32 16,2 0 32-16,-1 0 0 0,3 0 0 31,0 0 8-31,3 0-8 16,-4 0 0-16,3 0-8 0,1 0 8 15,-6 0 0-15,4 0 0 16,-5 0-8-16,1 0 0 16,-2 0 8-16,-1 0-8 0,-3 0 0 15,3 0 8 1,2 2-8-16,2-2 8 15,-1 3 0 1,6-3 0-16,-6 0 0 0,4 0-48 0,0 0 48 16,-5 2 8-16,1 2-8 15,1 0-8-15,1 2 8 16,2-1 0-1,-2 1 0-15,2-1-8 0,-2-1 8 16,-2 0-8-16,2-2 8 0,-1 0-32 31,-2 2 32-31,-2-2 8 0,-1 1 0 0,-2-1-8 16,2 2 0-1,-4-1 0-15,-4-1 0 32,3 0 8-32,-5-2-8 0,4 0 8 15,-4 0 0 1,0 0 96-16,0 0-32 0,0 0 8 15,0 0-15-15,0 0-65 0,0 2-41 16,-4-2-375-16,-14 0-1280 16,0 0-2633-16,2 0-4497 0</inkml:trace>
  <inkml:trace contextRef="#ctx0" brushRef="#br0" timeOffset="103970">6312 3938 10082 0,'0'0'2872'16,"0"0"-1415"-16,0 0 199 15,0 0-24-15,0 0-672 16,0 0-655-16,0 0-193 31,0 0 112-31,36 53 72 0,-12-28-32 16,0 3 56-16,2 0-104 15,-2 1-80-15,-1-5-40 16,-1-4-80-16,-5-2 32 15,0-2-40-15,0-4 64 0,-3 0-24 16,-1-4-32-16,-5 0-16 0,-1-2 48 16,-3-2-40-16,-2-2 0 31,-2-2 64-31,0 0 104 0,0 0 288 15,0 0 208-15,0 0 96 16,-19 0-231-16,-12 5-537 0,-37 14-265 16,7 1-1871-16,-4 0-5666 0</inkml:trace>
  <inkml:trace contextRef="#ctx0" brushRef="#br0" timeOffset="112688">10258 2250 9434 0,'0'0'4096'15,"-2"0"-2895"-15,2 0-1 31,0 0-32-31,0 0-456 0,0 0-480 16,0 0-176-16,0 0-56 0,0 0-48 16,0 0 40-16,0 0 8 15,0 0-8-15,0 0 8 0,0 0 0 16,0 0 0-1,0 0 0 1,0 0 8-16,0 0-8 0,0 0 0 16,0 0-336-16,0 0-1264 0,0 8-2209 15,0 4-3849-15</inkml:trace>
  <inkml:trace contextRef="#ctx0" brushRef="#br0" timeOffset="113209">10298 2118 6081 0,'0'0'2680'0,"0"0"-1007"0,0 0 367 16,0 0 49-16,0 0-393 16,0 0-648-16,-7 8-408 0,7 20-424 31,0 19-136-31,12 22 433 15,-1 9-17 1,2 6-296-16,-2-3-88 0,-1-11-56 0,-2-10 40 16,2-10-88-16,-7-13 40 0,3-9-48 15,-2-11 0-15,-3-4 8 16,-1-7-8-16,0-4-48 31,-1-2-960-15,-14 0-1865-16,-4-4-6313 0</inkml:trace>
  <inkml:trace contextRef="#ctx0" brushRef="#br0" timeOffset="114061">10146 2485 8889 0,'0'0'3953'0,"0"0"-3369"16,0 0 225-16,0 0 151 0,0 0-48 15,0 0-280-15,0 0-232 0,145-71-208 16,-103 55-112 0,-6 0-72-1,1 2-8-15,-9 3 8 0,-1 0 0 16,-9 7-8-1,-2 2-8-15,-6 2-88 0,-2 0-32 0,-7 14 128 16,1 10 0 0,-2 4 40-16,0 2 40 15,0-2-32-15,0-7 0 16,0-6 40-16,0-4-88 15,0-7-16-15,0-4 8 16,0 0 0-16,5 0-312 0,1-13 48 0,7-8 192 16,-2-3-64-16,4-3-136 31,-4 3-104-31,1 11 216 0,-6 4 40 15,-3 9-72-15,0 0-80 16,1 0 208-16,-1 9 64 0,2 2 8 31,-2 4 72-31,5-5-64 0,-1-3 0 0,-3-3-8 31,0-2 0-31,0-2-88 0,1 0-808 16,2-10 111-16,-1-10 41 16,1-1-304-16,2-4 432 0,-1 1 504 15,-3 9 112 1,2 2 32-1,-7 11 280-15,3 2 176 0,-1 8 360 16,-1 16-8-16,-1 8-7 0,0 2-377 16,0-4-200-16,0-4-184 15,0-7-64-15,5-9-8 16,-3-9 0-16,3-1-200 15,-1 0-632-15,4-11 471 16,-3-10 81 0,5-1-256-16,1 1 232 0,2 0 200 0,2 7 96 15,-1 4-72-15,-1 4-40 16,3 2 24-16,-3 4 32 15,0-2 56-15,2 0-8 0,-6-3 8 32,3-6-8-32,-3-1-472 0,-2-4-208 15,-2 0 24-15,-4 2 352 16,-1 0 320-16,0 6 240 15,-1 5 760-15,-11 3 240 0,1 0-16 16,0 5-111-16,4 9-585 31,6 2-272-31,1 2-184 0,0-4-72 16,0 0 0-16,3-6-104 15,7-1-640-15,-2-5-1241 16,1-2-2528-16,-7 0-2520 0</inkml:trace>
  <inkml:trace contextRef="#ctx0" brushRef="#br0" timeOffset="114333">10941 2263 5513 0,'0'0'2752'16,"0"0"-1015"-16,0 0-1009 0,0 0-488 15,0 0-16 1,0 0-224-16,114-57-48 15,-102 48-576 1,-6 2-697-16,-3 1 57 0,-3 0 800 0,0 2 424 16,0 2 40-16,-5-1 992 0,-4 3 609 15,2 0 79 1,4 0 8-16,0 5-519 15,3 15-729-15,0 8-264 16,0 4-8-16,0 0-88 16,0-4-32-16,0-6-48 0,3-10-512 15,12-12-1273-15,-4 0-1207 0,2-4-1793 16</inkml:trace>
  <inkml:trace contextRef="#ctx0" brushRef="#br0" timeOffset="114454">11186 2231 1608 0,'0'0'1888'0,"0"0"-960"0,0 0-351 15,0 0-577-15,0 0-280 0</inkml:trace>
  <inkml:trace contextRef="#ctx0" brushRef="#br0" timeOffset="114801">11186 2231 5641 0,'-14'-85'1952'16,"20"99"-584"-16,2 4-223 15,0-1-433-15,0 0-352 16,-1-3-272-16,2-4-88 16,1-4 0-16,-3-2-240 15,-3-4-576-15,0 2 64 16,0-2 71-16,-2 0-167 0,1 0 448 31,-1-6 296-31,0-8 40 16,1-2 56-1,2-1 8-15,-4 6 0 0,4 3 144 0,-2 8 32 16,5 0 504-16,0 6 152 0,-3 13-223 15,2 2-233-15,-1-1-224 16,4-6-136-16,-2-4-16 16,2-8-712-16,4-2-1065 0,1-8-367 15,-4-8-233-15</inkml:trace>
  <inkml:trace contextRef="#ctx0" brushRef="#br0" timeOffset="115002">11417 2131 2720 0,'0'0'2161'15,"0"0"-833"-15,0 0-128 0,0 0-56 16,0 0-63-16,0 0-65 15,-40 30-432 1,38-26-304-16,2 3-144 0,0-3-136 16,0-2-8-16,0 2-136 15,10-4 96-15,-2 0-288 16,0 0-312-16,6-4-697 15,-6-9-447-15,1 0-1017 32</inkml:trace>
  <inkml:trace contextRef="#ctx0" brushRef="#br0" timeOffset="115240">11488 1781 6057 0,'0'0'4177'0,"0"0"-3249"0,0 0 128 0,0 0-48 16,0 0-632-16,0 0 129 15,0 0 519-15,26 116-184 0,-16-64-8 16,1 0-160-16,3 1-192 31,-2-4-168-31,4-6-152 16,0-9-72-16,-1-6 16 0,-1-10 49 15,1-8-33-15,1-6-72 16,0-4-48-16,5-18-865 0,0-10-2135 16,-8-3-10067-16</inkml:trace>
  <inkml:trace contextRef="#ctx0" brushRef="#br0" timeOffset="120401">5049 13429 8249 0,'0'0'2297'0,"0"0"-1161"15,0 0 200-15,0 0-239 32,-45 28-265-32,37-22 176 0,5-2-232 15,-2-2-352-15,3 0-376 16,2-2 16-16,0 0-64 0,0 0-8 15,0 0-256-15,0 0-888 16,0-23-865-16,7 0-383 16,-2 1-4001-1</inkml:trace>
  <inkml:trace contextRef="#ctx0" brushRef="#br0" timeOffset="123078">3215 14165 3832 0,'0'0'1897'0,"0"0"-377"31,0 0-512-31,0 0-208 16,0 0 1-16,11 8 47 15,-11 7-88-15,2 2 128 0,-2 3-40 16,0 1 41-16,0 0-73 15,-2 5-144-15,-21 5 96 0,-7 2 24 16,-12 5-200 0,-15 5-208-16,-9 1-16 15,-18 2-119-15,-10 0-129 16,-22 3 48-16,10-8-120 0,-6-5-48 15,-15-6 0-15,-1-11 0 16,0-8-8-16,15-2-72 16,18-9-88-16,14 0 63 15,-12-7-39-15,-11-12 64 16,1-9 64-16,9-6-48 15,10-9 56-15,10-8 8 0,17-11-88 32,12-11-288-32,18-11-80 0,19-6 144 0,8-2 216 0,11 3-8 31,28 9-80-31,14 6 168 15,15 10-8-15,16 7 16 0,35 7-24 16,41 8 32-16,45 10 0 16,13 4 0-1,-16 10-48-15,-27 4 48 0,-57 1 112 0,-30 6-40 31,-26 7 32-31,-12 0 120 16,0 2-176-16,0 18-40 0,6 12 296 16,-14 14-80-16,0 34-224 15,-25 67-760-15,-9-15-2361 0,-8 2-6409 16</inkml:trace>
  <inkml:trace contextRef="#ctx0" brushRef="#br0" timeOffset="124209">4864 14721 9690 0,'0'0'1920'16,"0"0"-1264"-16,-170-6-288 0,80-7 40 15,-22-2 256-15,7-2 169 16,-5-2-145-16,-1-4-184 0,21-5-232 15,-7-10 56-15,13-8 128 16,13-8 24 0,12-11-192-16,14-3-80 15,13-7-72-15,9-4-8 0,12 1-32 16,9 3-96-16,2 6-48 15,12 3 48-15,23 1 8 0,20 3 0 16,40-6-8-16,56-4-40 47,54 5 32-47,24 15 8 0,-6 22-56 15,-33 24 0-15,-44 6 48 16,-17 17-104-16,-26 7 48 0,-17 1 64 16,-18-1-24-16,-8 5 16 15,9 7 0-15,2 4 8 16,3 4-56-1,-14-4 56-15,-13-1 0 0,-12-10 0 0,-10-3 48 16,-8-2-48-16,-17 18 0 0,-6-5-544 16,-23 1-3865-16</inkml:trace>
  <inkml:trace contextRef="#ctx0" brushRef="#br0" timeOffset="125385">7168 14617 6529 0,'0'0'1512'0,"-150"15"-1096"15,27-7 144-15,-40-8-215 0,-11-10-89 16,11-28 32-16,33-6 40 15,48 0 280-15,24 6-56 16,22-3-168 0,6-6 112-16,9-7 496 0,13-11 153 15,8-1-153-15,29-10-448 16,43-22-232-16,56-27 40 0,54-25-32 15,25-5 208-15,3 19-64 16,-26 32-240-16,-38 38-144 16,-29 28-32-16,-29 22-48 15,-22 16 0 1,-2 0 0-16,11 22 128 0,12 10 217 15,13 10-81-15,-1 8-40 16,-1 4 144-16,-6 4-168 0,0 3 16 16,-8-3-96-16,-8 2-40 0,-13-4-8 31,-11-4-56-31,-9-2-16 15,-9-2 16-15,-8 1 32 16,-5 3 0-16,-10 4-48 0,-7 6 120 16,-4 1-40-16,0 3-8 15,-20-4-64-15,-7-4 56 0,-15-5-64 31,-7-4-104-31,-10-5-144 16,-9-2-376 0,-15-2-737-16,-39 9 121 0,20-9-432 0,7-10-2929 0</inkml:trace>
  <inkml:trace contextRef="#ctx0" brushRef="#br0" timeOffset="129487">11359 14376 10394 0,'0'0'2152'0,"0"0"-1440"15,0 0 393-15,0 0 127 16,-105 112 0-16,86-100-384 0,-7 2 16 15,-8 2-439-15,-11 4-217 0,-14 4-104 16,-29 8-96-16,-38 11 0 31,-31 6 56-31,-16 2-64 0,7-4-16 16,9-4 16-16,15-9-48 15,-3-2 40-15,3-4-8 16,21-12-64-16,28-7 8 0,24-9 0 16,6 0 72-16,-10-15 0 31,-9-9-80-31,-10-10-169 0,11-8 49 15,17-5-136-15,15-6-80 0,25-5-16 16,21-10 104-16,14-3 160 16,63-15 72-16,62-13 16 0,63-6 72 15,36 5 0 16,4 21-48-15,-21 24 8-16,-40 27 40 0,-21 21 8 0,-39 7-40 16,-30 0 40-1,-29 20 0-15,-13 6-56 0,-4 14-176 16,0 14-272-16,8 42-560 0,-17-9-1353 15,-11-9-4792-15</inkml:trace>
  <inkml:trace contextRef="#ctx0" brushRef="#br0" timeOffset="130147">12276 14506 8057 0,'0'0'2153'0,"0"0"-1169"16,-123 2-256-16,56-2-152 0,-11-12-216 31,-12-12-120-16,-4-6-144-15,4-8-48 0,14-7-48 0,26-4 16 16,33-9-8-16,17-8 64 16,67-17-64-16,46-15 136 0,47-3 32 31,20 14 80-31,-5 32-7 31,-12 39 207-31,-31 16-96 16,-22 24 24-16,-24 8-104 0,-25 2-136 15,-8 5 152-15,6 7 192 16,4 12-208-16,-4 8 16 0,-10 2-96 15,-15-2-112-15,-12-2-24 0,-14-8-64 16,-12 8-624-16,-21-15-1752 31,-7-11-5034-31</inkml:trace>
  <inkml:trace contextRef="#ctx0" brushRef="#br0" timeOffset="131037">14750 14476 8249 0,'0'0'1193'16,"0"0"-1193"-16,-164-14-48 0,89-14-49 15,9-11 89-15,5-12 0 16,19-11 8-16,17-13 72 0,25-7 65 15,5-6 167-15,47-4 624 32,42-8 408-32,38-9 40 15,44 7-231-15,11 20-49 0,-4 31-512 16,-22 39-384-16,-20 12-152 15,-10 34-32-15,-9 17-16 0,-15 2-8 16,-23-4 8-16,-18-7 0 16,-12-2 8-1,2 4-8-15,2 9 248 16,0 3 224-16,-12 2 0 0,-13-5-8 15,-13 0-88-15,-14-5-87 16,-6-4-177-16,-8-8 24 0,-29-2-136 16,-13 0-449-1,-19 1-639-15,-61 20-1056 31,12-4-2473-31,7-7-3017 0</inkml:trace>
  <inkml:trace contextRef="#ctx0" brushRef="#br0" timeOffset="134117">17581 14156 4640 0,'0'0'1417'16,"0"0"-425"-16,0 0 632 31,0 0-87-31,0 0-249 0,0 0-416 15,-3-2-112-15,3 2-240 16,15 0 217-16,12 0 823 0,5 0 24 0,9 0-327 16,4 0-425-1,2 0-168 1,-4-9-232-16,1-3-176 15,-2-2-120-15,-2 0-48 0,-3-2-88 16,10 0-632-16,-10 4-1513 16,-9 6-3728-16</inkml:trace>
  <inkml:trace contextRef="#ctx0" brushRef="#br0" timeOffset="134645">17575 14564 5825 0,'0'0'4833'0,"0"0"-3217"16,0 0-1104-16,0 0 560 0,0 0 657 15,127-2-273-15,-67 2-312 16,-2 0-407-16,2 0-337 0,-2 0-256 16,-5 0-144-16,-7 4-144 31,7 8-1249-31,-13-1-3024 0,-7-4-4897 15</inkml:trace>
  <inkml:trace contextRef="#ctx0" brushRef="#br0" timeOffset="135084">18478 13953 9690 0,'0'0'4240'0,"0"0"-3711"15,0 0 295-15,0 0 248 0,0 0-128 16,0 0-176-16,129 0-128 0,-87-2-311 15,0-6-145-15,-2-3-104 16,0 0-80-16,-4 1-392 31,-7-1-553-31,-5 7-487 0,-6 2-3697 16,-8 2-4809-16</inkml:trace>
  <inkml:trace contextRef="#ctx0" brushRef="#br0" timeOffset="135425">18442 14632 7801 0,'0'0'4713'0,"0"0"-4017"0,0 0-520 31,0 0 1041-31,0 0 343 16,113 0-320-16,-66 0-224 0,3-4-423 16,-2-3-305-16,1-4-208 15,-2 3-80-15,1 2-248 0,7 2-473 31,-8 3-1943-31,-12-1-4362 0</inkml:trace>
  <inkml:trace contextRef="#ctx0" brushRef="#br0" timeOffset="135943">19333 14167 9153 0,'0'0'3177'16,"0"0"-2025"-16,0 0-439 16,0 0 999-16,0 0 8 0,115-64-720 15,-62 38-319-15,6 2-169 31,-1 2 56-31,1 8-344 0,-10 6-152 32,-6 6-72-32,-4 2-336 15,-6 6-1000-15,-6 30-993 16,-8-4-2608-16,-9 0-5065 0</inkml:trace>
  <inkml:trace contextRef="#ctx0" brushRef="#br0" timeOffset="136241">19492 14638 7089 0,'0'0'5265'0,"0"0"-4217"16,0 0-784-16,0 0 233 0,0 0 1151 15,0 0 8-15,0 0-367 16,143-6-561-16,-96-7-216 15,5 0-256 1,-4 3-136-16,4 5-120 16,16 1-728-16,-13 4-1633 15,-8 0-2840-15</inkml:trace>
  <inkml:trace contextRef="#ctx0" brushRef="#br0" timeOffset="136746">20472 14099 8553 0,'0'0'4513'0,"0"0"-3953"0,0 0-408 15,0 0 601-15,0 0 615 32,144-16-360-32,-97 8-312 15,3 2-272-15,-4 4-312 0,-4 2-112 16,-6 0-408-16,-7 8-1048 15,-10 8-2713-15,-7 0-3144 0</inkml:trace>
  <inkml:trace contextRef="#ctx0" brushRef="#br0" timeOffset="137134">20367 14734 4080 0,'0'0'7986'15,"0"0"-6746"-15,0 0-672 31,0 0 1129-31,0 0-193 16,137-92-432-16,-87 62 1 0,0 1-505 16,2 4-336-16,-7 7-232 15,-3 8-136-15,-6 8-912 0,-1 2-1089 16,-10 12-2840-16,-9 5-4601 0</inkml:trace>
  <inkml:trace contextRef="#ctx0" brushRef="#br0" timeOffset="139993">5653 14295 11762 0,'0'0'3969'0,"0"0"-2985"15,0 0-680-15,0 0 288 0,0 0 224 16,0 0-399-16,0 0-417 0,4-2-513 15,5 2-2479 1,-4 0-3626-16</inkml:trace>
  <inkml:trace contextRef="#ctx0" brushRef="#br0" timeOffset="140754">5497 14156 5961 0,'0'0'0'16,"0"0"-1016"-16</inkml:trace>
  <inkml:trace contextRef="#ctx0" brushRef="#br0" timeOffset="140895">5497 14156 408 0,'19'66'4745'16,"-19"-53"-4745"-16,0 4-3777 0</inkml:trace>
  <inkml:trace contextRef="#ctx0" brushRef="#br0" timeOffset="149205">7420 2830 3752 0,'0'0'2729'0,"0"0"-1297"15,0 0-136-15,0 0 289 0,0 0 55 16,0 0-496-16,0 0-119 31,0 0-89-15,0 0-104-16,0 0-136 0,0 0-120 0,0 0-200 0,0 0-208 15,0 0-160-15,0 0 96 16,0 0-104-16,0 0-152 0,0-2-464 15,-3-6 8 1,-2-3 160 0,2 0 224-16,-4-2 96 15,2-1 0-15,1 5 72 0,2-4 56 0,0 5 0 16,-1 2 128-16,3 2 32 15,-1 3 40-15,1-1-56 0,0 2 88 32,0 0-32-32,0 0-48 15,0 0-24-15,-4 0 56 16,4 0-56-1,0 0-32-15,0 0-8 0,0 0-16 0,0 0-32 0,0 0-32 16,0 0 80-16,0 0-32 31,0 0-48-31,0 0-8 16,0 0 0-16,0 0 8 0,0 0 0 15,0 5 8-15,0 3-8 16,0 4 104-16,5 4-40 0,6 3 8 16,1-2-24-16,-1 2-56 31,0-2 8-31,-1 2 40 15,1-4-40-15,1 4 40 0,-3-6 16 16,-1 4 24-16,-1-2 9 16,1 4-41-16,0-1 16 0,0 2 32 0,0 0-16 15,0 0-8 1,2 0-64-1,-2-2-8-15,2-2 0 16,-4-2-8-16,1-4 8 0,-3 0 40 16,1-1 0-16,-3-4 24 15,0 1-64 1,1 2 128-16,-2 1 0 0,1-2-120 15,1 5 128-15,-1 3-64 16,1 0-32-16,0 2-48 16,1 0 64-16,-3 0-16 0,2-4-32 15,-1 2-8-15,0-4-8 16,2 2 0-16,-4-3 0 15,0 3 80 1,0 0-72-16,2 3 48 16,-2-2-48-16,0 4 16 0,0 0-8 15,0-2-16-15,0 2 0 16,0-4-8-16,0 0 8 0,0-2 24 15,0 1-24-15,0-4 0 32,0 3 48-32,0 0 104 15,0 2-80-15,-6 1 24 0,-2 0-24 16,-2 4 0-16,-1-4-56 15,-1 0 32-15,4-2 56 0,-3 0-56 16,3-1-40-16,-4-5 88 16,-2 4 0-1,1-3 8-15,-5 0 184 16,-1 1 96-16,-7 0-240 0,0 1 80 15,-3-2-72-15,2 2-16 16,-2 0-40-16,1 0-40 0,1 2-40 16,-7-2 88-1,5-2-56 1,-2 0 16-16,0 0-8 0,-1-2 0 15,1-2 8-15,1 0-56 0,-3 0 64 16,1-2-64-16,-3 1 48 16,1-1 49-16,0-1-97 0,-2 3-8 31,4 0 88-31,0 2-80 15,3-2-8-15,3-2 96 16,1 2 40-16,0-2-88 0,4 1 48 16,0-1-16-16,1-2 8 0,-2 0-40 15,-1 0 72-15,-3 0-120 31,0 0 72-31,-4 0-72 16,1 0 8 0,-2 0 40-16,3 0-48 0,3 0 8 0,2 0 16 15,5 0-24-15,1 0 8 0,0 0 48 16,6-5-56-16,-3 1 48 31,2-2-48-31,-2 2 8 16,4-2-8-16,-5 0 0 0,3 0 8 15,0-2 8-15,-1 2-16 0,2-2 0 16,0 0-8-16,-1-2 8 0,4 0-104 15,-1-3 96 1,1-2 0 0,1-3-192-16,-1-2 184 15,5-2-40-15,-2-3-64 0,2-3 112 0,-5-2-40 31,4-4 48-31,-2 0 0 0,3-4 8 0,-2-1 0 16,2-4 0 0,1-1-8-16,2-2 0 15,0-2 0-15,0-3-96 16,0 3 32-16,0 2 56 0,0 5-48 15,2 2 56 1,4 9 0-16,-3 6 0 0,2 6 0 16,-2 6 0-1,-3 3 0-15,0 2 56 16,0 3-56-16,4 0-16 0,-4 2 16 15,1 0-136-15,6-4 16 16,-2-1 16-16,9-4 104 31,1-6-8-31,6-2 8 0,0-4 8 16,3-1 0-16,-2 0-8 15,1 5 16-15,-4 2-16 0,-4 5 8 16,-7 5 0-16,2 3 0 16,-4 1-8-16,1-1-8 0,1 2-24 15,0-2 16 1,3 0 16-16,2 2-8 15,3-2-40-15,4-1 23 16,4 0 25-16,0-1 9 0,8 0-9 16,1-2-33-16,5 1 25 15,3-4 0-15,-4 1 0 0,2 2 8 16,-4 0 8-1,-4 2-8-15,-2 0 8 16,-5 2-16-16,0 2 8 16,-1 0-48-16,0 0 48 0,2 2 8 15,1-2 0-15,2 2-8 16,-2-2 8-16,-1 2 0 15,4-3 0 1,2 3-8-16,-2 0-8 16,0 0 8-16,0 0-8 0,-1 0 8 15,-4 0 0-15,0 0 0 16,-1 0 0-16,1 0-8 15,-1 0 8-15,-4 0 8 0,4 0-8 32,-7 0-8-32,2 3 8 15,-2-3-8-15,-5 2 8 0,0-2 0 16,-3 2-8-16,-3 0 8 15,-1 0-8-15,0 0 0 32,-2-2 8-32,1 2-8 0,-1-2 0 0,1 2-8 15,-3-2 8-15,0 0-8 16,2 0 8-16,-2 0 8 0,0 0 0 15,0 0 0-15,0 0 48 16,0 2 0-16,0-2-48 16,0 0 0-16,0 0 0 15,0 0 0-15,0 0 97 16,0 0-89-16,0 0-8 15,0 0 8-15,0 0-8 0,0 0 0 16,0 2 0-16,0 0 48 16,0 0-48-16,0 0 8 15,0-2-8 1,0 2-72-16,0 2 31 15,0 2 41-15,0 0 8 0,-2 0-8 16,-1 2 0 0,3 0 0-16,-2 0 0 0,-1 2-80 15,3 1 64-15,0-4-24 0,0 1 32 31,0-4 16-31,0-2-8 16,0 0 8-16,0-2-8 0,0 0 0 16,0 0 8-16,0 0 0 15,0 0-8-15,0 0 64 31,0 0 49-31,0 0-113 0,-8 0-177 16,-2 2-1687-16,-4 3-4897 0</inkml:trace>
  <inkml:trace contextRef="#ctx0" brushRef="#br0" timeOffset="150515">6188 2944 6305 0,'0'0'2864'0,"0"0"-1575"31,0 0 463-31,0 0-792 0,0 0-15 16,-18-24-33-16,12 18-248 15,-2-1-128-15,3-1 24 16,-3 3 464-16,-4-3-576 0,1-1 89 15,0-1 55-15,-4-1-296 16,-1-2 80-16,-2-2-256 0,2 0-24 16,-3 0-88-1,-5-2 56-15,3 1-64 16,1 2 0-16,1 2 8 15,-1 1 40 1,-1 0-32-16,0 1 144 0,-1 2-48 0,2 0 40 16,1 0 48-16,-4 2 80 15,1-2 0-15,-2 2-72 16,-1 2 80-16,-4 2 32 15,-3 2-240-15,5 0-64 16,-1 0-8-16,1 0-8 16,4 6-8-16,0 2 8 0,4 2-8 15,-4 0 8 1,4 2 8-16,-4 4-8 15,-1 2-48-15,0 3 0 16,-3 4 40-16,6 1 0 0,-2 2 0 16,5 2-48-16,2-1 48 15,5-5-48 1,3-2 8-16,1-6 40 15,4-5 16-15,1 0-16 16,1-3 16-16,-1-4 40 16,2 0-40-16,0-4 0 0,0 0 104 15,0 0-8-15,0 0 88 16,0 0-72-16,0 0-112 0,0 0 176 31,0 0-88-31,0 0 16 16,0 0-64-16,0 0 72 15,0 0-120-15,0 0 17 0,0 0-17 0,0 0 0 16,0 0 0-16,0 0 0 15,0 0 0-15,0 0 8 16,0 0-8 0,0 0 8-16,0 0-8 15,0 0 0-15,0 0 0 0,0 0-513 16,0 5-1063-16,-3 8-2465 0,-2-5-4369 15</inkml:trace>
  <inkml:trace contextRef="#ctx0" brushRef="#br0" timeOffset="151205">5130 2764 3168 0,'0'0'2729'0,"0"0"-201"16,0 0-279-16,0 0-1 15,0 0-159-15,0 0-753 0,0-2-504 16,0 2-256-1,0 0-312-15,0 5-264 16,0 11-32 0,0 10 32-16,0 6 0 0,3 6 64 0,2 1-56 15,0-3 168-15,-3-4-48 0,2-6 96 16,1-5-160-1,-3-4 89-15,0-7-105 16,-2-2 96-16,0-4-40 16,3-2-96-1,-3 0 64-15,1-2-56 0,-1 2-8 0,2-2 0 16,1 2 0-16,-1 0-8 31,1 0 0-31,-1-2 0 0,-2 2 0 16,0-2 16-16,1 0-16 15,-1 0 8-15,0 2-8 0,5 2 0 31,-5-2 8-31,3 3 64 0,-1-4-72 0,-2-1-40 32,2 0 40-32,-2 0 56 0,0 0 8 15,0 0-16-15,0 0-40 16,4 0 40-16,-4 0-48 0,0 0 8 15,0 0 0-15,7-1 0 16,4-12 0-16,7-1 0 16,11-8 8-1,7-4-8-15,31-16-8 0,-10 6-1961 16,-7 6-7001-16</inkml:trace>
  <inkml:trace contextRef="#ctx0" brushRef="#br0" timeOffset="160433">18959 3696 13170 0,'0'0'2585'0,"0"0"-2001"0,0 0 272 16,6 139 608-16,-1-90-463 15,0 0-513-15,-3-6-248 0,2-9-64 16,-2-6-32-16,0-7-64 31,-2-11-8-31,4-5-72 0,-4-3 8 16,0-2 136-16,0 0 8 15,0 0-152-15,0-17-496 16,0-7-3529-16,0-3-8194 0</inkml:trace>
  <inkml:trace contextRef="#ctx0" brushRef="#br0" timeOffset="160602">18951 3496 11442 0,'0'0'5121'0,"0"0"-4033"0,0 0 129 16,0 0-409-16,0 0-640 15,0 0-168-15,0 0-168 16,0 0-736-16,38 19-1969 0,-23-4-4521 16</inkml:trace>
  <inkml:trace contextRef="#ctx0" brushRef="#br0" timeOffset="161124">19157 3758 12242 0,'0'0'4225'16,"0"0"-3529"-16,0 0-24 31,0 0 313-31,-29 106-377 0,28-58-352 0,1 1-248 16,0-6 8-1,0-5 48-15,6-6-56 0,7-7-8 16,5-9 0-16,0-6-88 0,-1-10 40 15,3 0-8 1,2-8-16 0,-2-18 72-16,-1-10 72 0,-4-9-24 15,-1 2 32-15,-7-2 200 16,-6 5 96-16,-1 6 176 0,0 4 96 15,-8 6-200-15,-10 4-192 16,-1 4-136 0,8 4-120-16,-2 5-368 15,6 4-568-15,7 3-904 0,0 0-3225 16,12 0-2033-16</inkml:trace>
  <inkml:trace contextRef="#ctx0" brushRef="#br0" timeOffset="161562">19556 3443 9161 0,'0'0'4513'31,"0"0"-2392"-31,0 0 848 0,0 0-1305 15,0 0-664-15,0 0-608 16,0 0-256-16,-80 72-136 0,63-29-64 16,6 1 64-16,3-3-88 0,8-2 8 15,0-7 72 1,0-5-40-1,5-4 40-15,9-3-80 0,1-2-88 16,3-2-16-16,3-2 136 16,1 0-40-16,3 0 8 15,2 0-56-15,2 0 136 0,-6 2 8 16,-1-2-8-1,-4-1 0-15,-3-2 0 16,-6-3-8-16,-2 1-88 0,-7-5 88 16,0 2 16-16,0 3 296 15,-13 8 168-15,-10 4-224 16,-4 1-72-16,1 3-40 0,-2-8-112 31,9 0 80-31,1-6-96 0,5-2-72 16,-1-9-896-16,1 0-2985 15,3 0-8225-15</inkml:trace>
  <inkml:trace contextRef="#ctx0" brushRef="#br0" timeOffset="171520">16202 3052 1904 0,'0'0'1824'16,"0"0"-103"-16,0 0-313 15,0-6-40-15,0 4 169 0,0 2-145 16,0 0-288-1,0 0-368-15,0 0-224 16,0 0-72-16,0 0-63 0,0 0 31 16,0 0-32-16,0 0 128 15,0 0 128-15,0 0-48 16,0 0-192-16,0 0-128 15,-3 0-32-15,3 0 64 16,0 0-240-16,-3 0 64 16,3 0-120-16,0 0-24 0,0 0 24 15,0 0 56-15,0 0-48 31,0 0-8-31,0 0 72 16,0 0 96-16,0 0-32 0,0 0 33 16,0 0 7-16,0 0-160 0,0 0-32 15,0 0-8-15,0 0-8 31,0 0 8-31,0 0 48 16,0 0-24-16,0 0 0 0,0 0 0 16,0 0 0-16,0 0 8 15,0 0 152-15,0 0 40 0,0 0-152 16,0 0 64-16,0 0-104 15,0 0-16-15,0 0 56 16,0 0-48-16,0 0 0 0,0 0 8 31,0 0-16-31,0 0 56 16,0 0-24-16,0 0-16 0,0 0-8 15,0 0 64-15,0 0 8 0,0 0 64 16,0 0-88 0,0 0-48-1,0 0-120-15,6 2-1873 0,-1 4-4504 16</inkml:trace>
  <inkml:trace contextRef="#ctx0" brushRef="#br0" timeOffset="172600">16207 3066 5233 0,'0'0'2488'0,"0"0"-976"0,0 0-615 15,0 0 223-15,0 0 8 16,0 0-496-16,0 0-160 15,0 0-200-15,0 0-152 16,0 0-16-16,0 0-96 16,0 0 97-1,0 8-97-15,0 4 0 0,0 4 240 0,0 6 176 16,0 6-32-16,0 11-144 15,-2 12 176 1,-1 34-216-16,0 41-24 16,0 41-40-16,3 13-80 15,0-11-64-15,6-45-48 16,5-48 48-16,-1-26 64 0,1-14-64 15,-1 0 0-15,1 1 0 0,-1-3 8 32,0-11-8-32,-7-8 0 15,0-6 0-15,-1-5 48 16,-2-2 56-16,0-2 144 0,0 0 200 15,0 0-80-15,0 0-8 16,0 0-360-16,-5 0-176 0,-6-6-2456 31,-4-3-6154-31</inkml:trace>
  <inkml:trace contextRef="#ctx0" brushRef="#br0" timeOffset="172965">16100 4239 10778 0,'0'0'2184'16,"0"0"-1800"-16,0 0-232 16,0 0 697-16,0 0 47 0,0 0-312 15,54 129-280-15,-41-97-168 0,-1-2-128 31,3-8 120-31,-2-4-80 16,-2-4 0-16,1-6 24 16,-6-4-72-16,2-2-24 0,-8-2 24 15,3 0 368-15,2 0-8 16,3-2-112-16,7-17-56 0,15-26-192 31,1 0-144-31,-7 1-3937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09T03:54:15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6366 13056 4809 0,'0'0'1816'31,"0"0"-1016"-31,0 0 760 16,0 0 377-16,0 0 151 16,0 0-207-16,0 0-497 0,0 0-512 15,0 0-296-15,0 2-136 16,4 4-440-16,30 2-48 0,20 6-16 31,18 2 64-31,15 0 464 16,2-4-151-16,0-1 111 15,-7-7-160-15,-7-2-40 0,-9-2-72 0,-8 0 88 16,-5 0-88-16,-12 0-32 15,-6 0-64-15,-6 0-48 32,-4-4-8-32,-1 0-160 0,-10 2-1088 15,-2-1-3449-15,-12 3-5818 16</inkml:trace>
  <inkml:trace contextRef="#ctx0" brushRef="#br0" timeOffset="5012">16661 9942 3880 0,'0'0'3097'0,"0"0"-1601"0,0 0-736 16,0 0 873-16,0 0 159 0,0 2-488 16,0-2-439-16,0 0 15 15,0 0-192-15,0 0-168 16,0 0-8-16,0 2-80 15,0-2-96 1,0 2 8-16,0-2 33 16,0 2-89-16,0-2-184 0,0 2-8 15,0-2 32-15,0 0-112 16,0 0 40-16,0 0-56 0,0 2 0 15,0 2 8-15,0 5 88 32,0 0 272-32,0 3 16 0,0 1-192 15,0 0-64-15,0 2 72 16,0-2 8-16,0 2-80 15,0-4-8-15,0 1 48 0,0 1-168 32,0-4 88-17,0 1-88-15,0 3 48 0,0-2 8 0,0 2 32 16,0 1-16-16,0 2 48 0,0 2-16 15,0 0 40-15,0 0-48 16,0 0 80-16,0-2-64 0,0-2-112 16,0 0 8-1,-3 0 56 1,-2 2-56-16,1 0 40 0,-2 2 48 15,-2 2-88-15,-2-1-8 0,1 0 120 16,-6 1 32 0,2 1-88-16,-3-4 89 15,-2 4-105-15,4-4 112 16,-1-2-40-16,2-2 0 15,2-2-40-15,0-1-40 0,2-2-40 16,-5-1 0-16,4 2 8 16,-4 1 48-16,-9-1-48 0,4 4 8 31,-4-1 56-31,1 0 72 15,2 2-136-15,-4-2 120 0,1-2-8 32,1 2-8-32,-1-2 88 0,2-2-64 0,0 0-136 15,-2 0 56-15,4-2-48 0,-4 1 40 31,1-4-48-31,1 3 48 16,-2-2-48-16,-1 2 0 0,0 0-8 16,-2 3 8-16,2-4 8 15,-2 3-8-15,-2-2 0 16,1 3 8-16,1-3 0 0,-1 1-8 15,1 1 0-15,2 1 0 16,-2-3-8 0,2 1-40-16,-2-1-24 0,2-2 64 15,-2 1 0-15,-3-1 8 16,1-2-8-16,1 0-40 15,-1 0 48-15,-1 0 0 0,5 0-8 16,1 0 8 0,1-1 16-16,2 1-16 15,1 2-8 1,4-2 8-16,-4 2 0 15,5-1 0 1,-6-1 0-16,2 0 56 0,-6 0-56 16,-2-2 0-16,-6 0-16 0,0 0 16 15,-1 0 16-15,-2 0 40 0,3 0-40 16,3 0-16-16,-4 0 0 15,7 0 0-15,-1 0 0 16,3-2 0-16,1-5 8 16,1 3 0-16,2-2 0 0,-4 1 56 31,1-1-56-31,-1 0 40 0,0-3-72 15,0 1 24-15,-2 1 0 16,2-4 72-16,-2-1-72 16,-2 1-40-16,4-4 32 0,-3 0 0 15,2-4 0 1,3-1 0-1,2 0 8-15,1 0-8 0,1-2 8 0,2 2-8 16,5-4 8-16,-5 0-64 16,3-5 64-16,1-1-8 15,3 0-40-15,-3-4 48 0,1-2 0 16,3 2 0-1,-3-4 0-15,4 3-8 16,4-2 8 0,1 1 0-16,2 2-8 0,0 2 0 0,0 0 0 15,0 0-48-15,12 0 8 16,2-1 40-16,2 1 0 0,-1 0-8 31,-2 4 16-31,3 2 0 16,2 4-8-16,0 0 0 0,1 4-80 15,8 4 16-15,-2 0 64 16,5 2-56-16,4 1 56 0,5 2-8 15,3-3 8-15,2-3 8 32,6 0 0-32,1-4 0 15,-1 0 8-15,2-1 136 0,-7-1-80 16,-3 6-64-16,-5 0 48 15,-1 4-48-15,-1 3 0 0,4 1 0 32,-2 5-8-32,2 0 8 15,3 2 0-15,-6 0 0 16,1 0-8-16,0 0 8 0,0 0 0 15,-1 0 0-15,-1 0-8 0,-1 0 8 16,-3 0 0-16,-1 0-8 16,1 0 8-16,-5 9 0 15,3-1 0 1,-3 1-8-16,3 1 8 15,-2 1 0-15,1-4 0 0,-2 1 8 16,-2 1-8-16,-2-1 16 16,1-2-16-16,-4 1 0 0,4-1 0 15,-7 3 0 1,4-1 0-16,-3 1 0 15,4 2 0-15,-1-1 8 16,-2-1-8-16,-1 0-8 16,-1-1 8-16,-1-2 0 0,1 0 8 0,-5-1-8 15,-3-1 0-15,1 1 0 31,-1-3 0-31,-2 2-8 16,5 0 8-16,-6 0 0 0,2 0 0 16,1 0 8-1,-3-1-16-15,1 2 8 0,2-1 0 0,-1 0 0 16,-1-2 0-16,-1 2 0 31,1-2 0-31,1 2 0 16,-2-2 0-16,1 0 0 0,1 0 0 15,-3 0 0-15,3 0-8 16,-1 0 8-16,1 0 0 0,-2-2-8 0,1 2 8 15,5 0 0 1,-6 0 8 0,3 0-8-16,2 0-8 15,1 0 8-15,-3 0 8 0,4 0-8 16,-3 0 0-16,1 0 0 15,-2 0-8 1,0 1 8-16,2-1 0 0,-4-1 0 16,4-1 0-16,-2 0 8 15,-1 2-8-15,1-2 0 16,-5 0-8-16,3 0 8 0,-1 0 0 15,0 0 0-15,-2 0 0 16,2 0 0 0,2 0 8-16,-1 0-8 15,4 0 0-15,1 0 0 16,-3 0 0-16,3 0 0 0,-4 0 8 15,-1 0-8-15,4 0 0 16,-2 0 0-16,-3 0 0 0,5 0 0 47,-5 0 0-47,1 0 0 15,-4 0 0-15,-2 0 0 16,0 0 0-16,0 0 16 0,0 0 32 16,0 0-48-16,0 0 0 15,0 0-752-15,-8 2-2057 0,-12 4-9962 0</inkml:trace>
  <inkml:trace contextRef="#ctx0" brushRef="#br0" timeOffset="11835">21806 10812 4640 0,'0'0'1881'0,"0"0"-1145"16,0 0 784-16,0 0 457 31,0 0-89-31,0-4-319 15,0 4-129-15,0 0-240 0,0 0-112 16,0 0 25 0,0 0-353-16,-7 0-288 0,-1 2-240 0,-8 6-232 15,-5 7 0-15,-5 0 16 31,-3 6 32-31,-1-1-24 0,-3-1 96 16,3 2 224-16,-3-6 16 16,-1 0-40-16,1-3-88 0,-1-2-56 15,0-2-48-15,1 0-56 16,3 0-24-16,1 0-32 31,0-2-16-31,0 0-40 0,1-2 32 16,2-2-160-16,-1 0-24 15,3-2 72-15,-6 0 24 0,3 0 16 0,-5 0 16 16,-4-6 56-1,-1-2 0-15,0 0 8 16,-3 0-8 0,2 0 0-16,3 2 0 0,1 2 8 15,0 0-8-15,3 1 8 16,1 1-16-16,2 0 16 0,2 1 0 15,1-1 8-15,4 0 16 16,-2-2-24 0,0 2-8-16,1-2 8 15,-2 2 24-15,-4 2-16 0,2 0-8 16,-1 0 0-16,-4 0 8 15,0 0-8-15,1 0 0 0,-4 0-32 32,0 0 32-32,0 0 8 15,-2 0 0-15,1 0-8 0,1 0 8 16,7 0-8-16,1 0 0 15,0-2 8-15,5 0 0 0,3 0-8 16,-1 0 0-16,1-1-48 16,0 3 88-16,-3 0-88 31,0 0 96-31,-5 0-48 0,1 0 0 15,-9 0 0-15,1 0 8 16,-4 0-8-16,2 0-72 0,4 0 72 16,7 0 0-16,3 0 0 15,3 0 0-15,5 0 0 16,-5 0 0-1,5-2 0-15,2-2 0 0,-7-1 0 16,1-1 8-16,-1-2-8 16,-2-3 8-16,-2 0 0 15,-4 1 0-15,5-3-8 0,-2 2 8 16,2-2-8-1,2 0 8-15,1 1 8 16,2-3 80 0,-2 0-88-16,1 0 8 0,0-2 24 0,-4 0-32 15,0 1-8-15,0-2 0 16,0 2 0-16,-1 0 8 0,2-2 0 31,1 2-16-31,0-2 8 0,4 0 0 16,2-4-8-1,2 0 0-15,1-3 8 0,4-3-8 16,-1 3 8-16,1-5-8 0,1 2 8 15,2 1 0-15,-5 1 0 32,4 4 0-32,0 2 0 0,0 0 8 15,0 2-8-15,2-4 0 16,2-4 0-16,0-6 0 15,0-6 0-15,0-7 96 0,14-2-96 16,1-2 8-16,1 4 120 31,-3 6-64-31,-3 7-56 0,-2 6-8 0,-2 2 208 16,1 2-120-16,2-2-80 15,0-3 88-15,2 3-88 16,-5 1-8-16,6-1 0 0,-3 1 0 16,3 1 8-1,-3 1-8 1,11-6 0-16,4 1 0 0,2 0 0 15,4 2-16-15,-2 4-56 0,-1 4 64 16,-6 6 8 0,0 2-8-16,-1 1 0 0,2 2 0 0,4 1 0 31,-3 0 8-31,4 0-8 15,2 0 0-15,0 2 0 0,-3 2 8 16,2 0-8-16,-1 0-40 16,-1 0 40-16,1 0 8 0,2 0-8 31,2 0 8-31,0 0 8 15,1 0-8-15,0 4 0 0,-1-2 0 16,0 2-8-16,-4-2 8 16,7 0 0-16,-3 0 0 15,-2-2 0-15,3 2 8 0,2 0-8 16,-2-1 0-16,4 4 0 31,-1-1 0-31,-2 0 8 0,-1 2 40 16,2 0-32-16,-3 0-8 15,1 2 0-15,0 0 40 0,4 0-48 16,-2 0 8-16,0-2 8 15,1 0-16 1,-3 0 16-16,2 0 40 16,0 0-8-16,-3 3 0 0,-2-4-48 15,0 3 48-15,0 0-48 16,-1 1 0-16,-1-2 40 15,2 3-40-15,-1-1-48 16,-3-1 48-16,1-1-8 16,-2 1 8-1,-1 1 0-15,-2-3 8 0,0 1-8 0,-2 1 8 16,-1-2-8-16,0 3 8 15,0-3 16-15,3 1-24 16,1 1 0-16,-1 1 0 0,2-1-8 31,0-1 8-15,1 4 0-16,-2-1 0 0,-2 0 0 0,2 0 0 15,-2 0 0-15,-1 0 8 16,-1-1 0-16,0 0-8 0,-1 1 0 16,-2-2 0-16,3 0 64 31,-2 0-64-31,2 0-8 0,-1 0 0 15,0 0 0 1,-1 2 0-16,-2 0 0 0,2 0 8 16,-3 0-8-16,-1 0 8 0,-1-1 0 15,0 0 0-15,-3-1 0 31,4-2 0-31,-3 3 0 0,-2-2 0 0,1-1 0 16,3 0 0 0,-6 0 0-16,5 3 0 0,-2-2 0 15,3 1 0-15,-3 3 0 0,0-1 0 16,0-1 0-1,-1 2-8-15,2-1 8 16,-2-3 8-16,-1 1-8 0,-1-1-8 16,0-3 8-1,-2 2 0-15,4-2 0 0,-4-1 0 16,2 1 8-16,-2 2-8 0,5 1 0 31,-5-1-16-31,5 0 16 0,0 1 0 16,-6 0 0-16,3-3 0 15,0 2-16-15,-5-4 16 16,1 2 0-1,3 0 8-15,-3-1 40 0,4 3-48 0,0 1 0 32,-2 1-48-32,4 0 48 15,-3-1 0-15,3 2 8 0,-2 1-8 16,1-2 0-16,-1 0 72 15,-3 2-56-15,4-2-16 16,-3 2 48-16,-1-2-48 0,1 0 8 31,0 0-8-31,-3-2-40 16,4 0 40-16,-3 2 0 0,3 0 88 15,-1 3-88-15,-3-2 8 0,0 1 0 16,3 3 0-16,-3-4 8 16,0 5 64-1,0 1-72-15,0-2 0 16,0 4 32-16,0-4-32 15,0 0-8-15,0-1 8 0,0-3-8 0,0 0 16 16,0-1-8-16,0 0-8 16,0 1-8-1,0 2-8 1,-3 1 16-16,-4 2 56 0,2-2-48 15,-1 1 8-15,4 2-8 16,-4-1-8 0,3-2 0-16,1 0 0 15,2-2 0-15,-5-4 0 0,5-2-8 16,0-2 8-16,0 0 0 15,0-2 0-15,-1 0 0 16,1 2-8-16,0 4 8 0,-5 2 0 16,5 0 0-16,-7 4 8 15,2 0 0-15,-1 2-8 0,1-2 0 16,2 1 8-16,-2-4-8 31,2-1 0-15,0 1 0-16,-1-5 0 0,3 1 0 0,1-1-16 15,-7 0 8-15,4 0 16 16,-3 2-16-16,-1 1 56 0,1 1-40 15,-1-1 0-15,-2-1 0 32,4 3-8-32,-2-3-32 0,4-2 24 15,-2-1 16-15,0 1 32 0,4 0-40 16,-4 0 8-16,3 1-8 15,-1-3 0-15,1 0 0 0,2 0-8 16,0 0 0 0,0-2 8-16,0 0-8 15,-1 0-64-15,1 0 64 16,0 0 8-16,0 0 48 0,0 0-40 15,-3 0-16-15,-9 0-392 16,1 0-1312 0,-5-10-6106-16</inkml:trace>
  <inkml:trace contextRef="#ctx0" brushRef="#br0" timeOffset="17186">18371 9084 4689 0,'0'0'2264'16,"2"-2"-1128"-16,-2 0 961 0,0-4 327 31,0-1-423-31,0 0-681 0,0-5-616 16,0 1 96-16,0 0-88 0,0-3 137 15,0-1-433 1,-2 2 0 0,-3-4-152-16,-5 2-48 15,2-4 80-15,2 1-152 0,-1 0-72 16,-2-2 104-16,2 1-168 15,-4-4 72-15,3-3 56 0,-3 0-80 0,-4 0 16 16,4 2 24-16,-4 0 24 16,2 4 24-16,-1-1 32 15,-1 4-56-15,-1 0-56 0,-2 0-64 16,2 0 96-16,-3 0-96 15,1-2 48 1,-3 2-56-16,0-2 8 16,0 3 0-16,2 0 8 15,1 2 112 1,2 0-40-16,0 5 56 0,3-2 8 0,1 5-48 15,4 0-96-15,-1 2 16 0,2 2 72 32,2 2-88-32,-1 0 0 15,-1 0 0-15,-2 0 120 16,-1 0-32-16,-1 2-88 0,-2 8 0 15,-3 3-8-15,1-2 0 16,-3 5 0-16,5 0 0 0,-4 3 0 31,0-4 8-31,5 4-8 16,-1 0 16-16,1 2-16 15,3 1-32-15,1 1 40 0,-2 3-16 0,5 1 8 16,-3 1-8 0,2-2-32-16,1 2 40 0,-2-2 8 15,2-2-8 1,2-2 8-16,-2-2 8 15,2 0-8 1,3 0 0-16,-3 1-8 16,0-2 16-16,3 1-16 15,-2 1 8-15,2 0-40 0,0 4 40 16,-2-1 16-16,2 4-16 0,-1 0 8 15,1 0-8-15,-3 4 0 16,-1-2 16-16,1 1-8 16,-2 1-8-16,4-2-8 0,-3 0 8 15,-2-2 8-15,4-3-8 31,-1 1 0-31,3 1 0 0,-5-3 0 16,4 2 16-16,-1 2-16 16,-4 2 0-16,-3 4 0 0,1 2 0 15,-3 6 0-15,-5 3 0 16,-2 2 0-16,-1 6-24 0,-1-1 24 31,1-2 0-31,0-4-16 16,6-4-88-16,0-4 24 15,2-8 72-15,2-2 8 0,6-6 0 16,0 1 0-16,1-2 0 15,2 3-64 1,0 1 64-16,0 1 0 0,0 0 0 16,0 0-8-16,0 0-64 15,0-2 72-15,0-2 8 16,0-1-8-16,0-2-8 0,0 0 0 15,0 3 0 1,0-1 8-16,0 5-8 16,-3 3 8-16,0-1-8 0,0 4 0 15,1 0-8 1,-3 2-56-16,2-2 64 0,0 2-56 15,-4 2 16-15,2 1 48 0,-6 1-8 16,3 1-48-16,-2 3 56 16,2 1 0-1,-1 1 88-15,1-4-88 16,1 0 0-16,4-4 0 15,1-4 0-15,2-2-64 0,0-6 56 32,0 1-48-32,0-4-88 15,0 1 80-15,5 1 64 16,-2 3 0-16,1 2-32 0,0-1 24 15,0 3 8-15,0 1 0 16,1-1 0 0,2 0-8-16,-2 0-40 0,1-2 32 0,2 2 8 31,-1-2-40-31,1 0 0 15,0 3 40-15,-2-3-40 0,4 0 48 0,-2-2-8 16,2 2 8-16,1-4 0 16,0 0-8-16,1-2-40 15,1 0 40-15,-2-4 0 16,0 0 8-1,0-4 0-15,-3 1-32 16,4-2 24-16,-6 0-8 0,1-4 16 0,-1 1-8 16,1 1 16-16,1-3-16 15,0-1 16-15,-2-1-16 16,4 3 16-1,-4-3-16-15,2-2 8 16,-3 0-8-16,5-1 8 16,-2 1 24-16,3-2-24 0,-3 2-16 15,4-2 8-15,-1 3 8 0,4-1 0 16,1 2 0-16,-2-2 48 31,4-1 0-31,3-1-40 16,-2-2 0-16,1 0-8 0,-4 0 8 15,2 0 16-15,-2 0-24 16,-2 0 0-16,-2 0 32 0,-1 0 16 15,0 0-96-15,-1 0 96 32,-2 0-80-32,-1 0 32 15,2 0-8-15,-1 0 8 0,2-4 0 16,-2 1 64-16,3-1-64 15,1 0 0-15,-3 0 0 0,3 2 8 0,-4-5-8 16,3 3 0 0,-3 0 8-1,3-1 40 1,1-3-48-16,-1 1 8 0,-1-1 0 0,1 1 48 15,-1 1-48-15,1-3-16 0,0 3 16 16,1-2-24-16,-3 3 16 0,-1 1 0 16,-1 0 0-1,-1-1 8 1,2-1-8-1,0 2 0-15,-3-2 0 0,3-3 40 0,2-2-24 16,-2 1 64-16,3-4-8 0,-4 0 24 16,1-1-16-16,0-2-16 15,3-1 80-15,-3-2-96 31,1-2-48-31,2-2 48 0,-3-1 40 16,3 2 16-16,1-3-96 16,-1 2 88-16,0 1-48 0,-3 2 16 15,2 0-64-15,-4 1 8 16,1 3 40-16,4-4-32 31,-4-1-8-31,4-3 0 0,2-4 0 16,-2-1 0-16,0-2 40 15,2 0-40-15,-3 2 40 0,-2 0-32 0,3 0-8 16,-6 0 0-1,0 0 48-15,0-4 17 16,0-3-25 0,-4 1 40-16,1-6-32 0,3-3-48 15,0 0 0-15,4-4 0 16,-4 0 0-16,7-2 24 0,-3 1-32 15,-1 4 0-15,2 0 0 16,-7 2 56 0,2 2-48-16,-2 1 32 15,-3 0-40-15,0 1 8 0,0-3-8 16,0-1 8-16,0 0 0 15,0 0 0 1,0 0-8-16,0 0 8 0,0 2 0 0,0 1-8 31,-3 1 16-31,1 2 32 0,-4 1-48 16,1 1 0-16,-6 1 0 15,-2 3 16-15,2 3-16 0,-2 4 64 16,1 3-8-16,1 3-40 31,1 2-32-31,-1 0 56 16,5 0-88-16,1 0 24 0,-3 0 16 15,4-1 8-15,-4-3 0 16,2 4 0-16,1-4 0 0,-3 3 0 16,5 0-8-16,-4 4 0 15,6 2 8 1,-3 0 0-1,3 2-8 1,1 0 0-16,-2-2-48 0,2 2 48 16,0-4 8-16,-3 1 0 15,3 0 8-15,-2-1 0 0,-2 2 40 16,2-2-48-1,-3 3 8-15,0 0 0 0,0 1 32 0,4-3-40 16,1 2-48-16,0-4 48 0,0-2-8 16,0-2 8-16,0-2-8 15,0-3-48-15,0 1 48 16,0 1 0-16,5 5 8 0,1 0 16 31,-6 5-16-31,2 2 8 16,-2 2-8-16,3 0 8 0,-3 0-8 15,2 0 8-15,-1-2-8 16,4-2-8-16,0-2-8 0,0 0 16 15,-2-2-8-15,2 2 8 32,0-1 0-17,-4 4 8-15,4 1 8 0,-5 3-8 0,0 1-8 16,0 3 8-16,0 1 8 15,0 0 40-15,0 2-56 0,0 0-8 16,0-2 8-16,0 2-8 31,0 0 8-31,0 0 0 0,0 0 16 0,0 0-16 16,0 0 0-16,0 0 0 15,0 0 8-15,0 0-8 16,0 0 0-16,0 0-8 16,0 0-64-1,0 0-336-15,0 22-1081 16,-6 6-3504-16,-11 4-6873 0</inkml:trace>
  <inkml:trace contextRef="#ctx0" brushRef="#br0" timeOffset="25459">16530 10827 1872 0,'0'0'1872'0,"0"0"-383"0,0 0 7 16,0 0 192-16,0 0-191 15,0 0-305-15,0 0 248 16,0 0 57-16,0 0-305 0,0 0 0 16,0 0-320-16,0 0-56 31,0 0-63-31,0 0-137 0,-2 0-152 15,-1-5 32-15,1 1-64 32,-2-2-272-17,0 2-88-15,0 1-8 0,4-1-16 0,-4 4 0 16,4 0-48-16,0 0 0 15,0 0-96-15,0 0-8 0,4 0-64 16,10 0 168-16,7 0-8 0,5 0 8 16,6 0-8-16,5 0 8 15,9 0 8 1,0 0 0-16,8 0 56 0,-1 0 8 15,2 0-8 1,-2 0-64-16,-1 4 72 0,-9-3-56 16,-9-1 40-16,-6 0-8 0,-6 0-48 15,-7 0-8-15,-4 0 0 16,-3 0 8-16,-4-1 40 31,0-1 24-31,-4 0-64 0,0 2-136 16,0-2-496-16,-17-2-1385 15,-3 1-5824-15</inkml:trace>
  <inkml:trace contextRef="#ctx0" brushRef="#br0" timeOffset="25926">17005 10642 7161 0,'0'0'2697'15,"0"0"-1945"-15,0 0 456 16,0 0-16-16,0 0-528 0,0 0 353 16,19 4-281-1,-8 2-192-15,4 4 72 16,3 0-224-16,3 2-8 15,5 2-48-15,-1 0 0 0,0 0-72 16,-1 0-136-16,-2-2 160 16,-2 1-135-16,-6-4-49 0,-2-1 56 15,-4-2-152 1,-3 1 104-16,-2-5-96 15,-3 0 32 1,0-2 56-16,0 2 160 0,0-2 0 0,0 0 312 16,0 4 336-16,-5 1 16 15,-10 3-512-15,-7 7-184 0,-9 4-72 31,0 7-160-31,-6 10-88 16,-21 26-1048-16,11-7-1672 16,2-7-6202-16</inkml:trace>
  <inkml:trace contextRef="#ctx0" brushRef="#br0" timeOffset="28213">12281 4678 10418 0,'0'0'2120'0,"0"0"-1520"16,0 0 200-16,134 0 329 15,-68 0 271-15,9 0-104 16,7 4-191-16,7-4-249 15,-5 0-272-15,8 0 8 16,-8-6-16-16,-4-8-184 16,-2 0-216-16,-4-2-56 0,9-2-120 15,-20 4-1280 1,-20 2-3657-16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09T03:55:08.48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8">
        <inkml:traceFormat>
          <inkml:channel name="X" type="integer" max="300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44.31314" units="1/cm"/>
          <inkml:channelProperty channel="Y" name="resolution" value="50.3937" units="1/cm"/>
          <inkml:channelProperty channel="T" name="resolution" value="1" units="1/dev"/>
        </inkml:channelProperties>
      </inkml:inkSource>
      <inkml:timestamp xml:id="ts1" timeString="2022-05-09T03:57:18.561"/>
    </inkml:context>
  </inkml:definitions>
  <inkml:trace contextRef="#ctx0" brushRef="#br0">9741 6435 11002 0,'0'0'3097'0,"0"0"-2033"16,0 0 96-16,0 0 24 15,0 0-248-15,0 0-447 0,0 0-265 31,0 0-176-31,0 0 32 16,0 0-80-16,0 0-16 0,0 0-72 16,5 8-8-16,4 4 88 15,7 6 8-15,1 2 72 0,4 4-64 16,-2 0-8-16,0 0-8 31,1-4 0-31,-1-2 8 16,-8-7 0-16,-3-6-8 0,-1-3 0 15,-2-2-40-15,-5 0 48 16,3 0 96-16,5-13 40 0,-3-15 160 15,11-13-280-15,15-29-16 32,-5 10-1409-32,1 7-3496 0</inkml:trace>
  <inkml:trace contextRef="#ctx0" brushRef="#br0" timeOffset="1543">19117 6627 9089 0,'0'0'2017'0,"0"0"-1737"16,0 0-152 0,0 0 336-16,0 0 288 0,0 0-368 15,82 103-128 1,-62-85 72-16,-2-2 73 15,-2-2 7-15,0-5-56 0,-5 0-176 16,-3-5-64-16,-1-2 88 16,-4-2 72-16,2 0 24 15,3-10 320-15,3-16 160 0,4-13-312 31,6-6-464-31,5-18-576 16,-4 11-2184-16,-7 10-6962 0</inkml:trace>
  <inkml:trace contextRef="#ctx0" brushRef="#br0" timeOffset="17173">8179 6174 6617 0,'-13'8'3009'0,"0"-2"-1809"16,-1 2-248-16,-6 0 408 0,6-3 73 15,-1-1-249-15,2-4-176 16,-1 0-120-16,-1 0-408 0,-1 0 129 15,-6 0-89 1,-3-11-128-16,-1-5-128 16,-3-8-112-16,2-6-32 15,-1-6-16-15,9-6-16 0,3-8-80 16,9-3 56-16,7-1-64 15,0-1 0-15,12 0-8 16,12 3-8 0,12 0 8-16,14 4-40 0,8 1 40 15,8 9 0-15,15 8-40 16,3 13 32-16,3 8-64 0,-3 9 72 15,-3 5-80-15,-12 22-8 16,-8 12-56 0,-9 7 48-16,-16 6 88 31,-11 6-32-31,-10 1 40 15,-7-1 0-15,-8-3 8 0,-3 1 0 16,-20-1 0-16,-7-8 96 16,-6 0-8-16,-4-9 96 15,-2-8 56-15,-5-4-24 0,0-9 56 16,-3-6 96-1,5-7-32-15,-4-4-144 0,7 0-120 0,7 0-72 16,1-13-192-16,16-6-552 16,18-26-1585-16,0 2-2984 0,5 1-3889 0</inkml:trace>
  <inkml:trace contextRef="#ctx0" brushRef="#br0" timeOffset="17370">8389 5667 7945 0,'0'0'5001'0,"0"0"-3144"16,0 0-1-16,0 0-464 16,0 0-695-1,0 0-481-15,-39 134-136 0,39-74-72 0,0 6-8 16,0 21-224-1,0-15-2025-15,0-13-8433 16</inkml:trace>
  <inkml:trace contextRef="#ctx0" brushRef="#br0" timeOffset="18746">16837 6834 10594 0,'0'0'4473'15,"0"0"-3097"1,0 0 256-16,0 0-639 0,-131-64 39 31,97 21-328-31,3-14-272 0,2-33-184 16,18-31-104-16,11 7-144 15,0 10-136-15,34 23 64 0,8 33-192 16,14 2 176 0,11 10-64-16,7 18-136 0,5 16 216 15,3 2-152 1,-6 26 128-16,-5 12 16 0,-6 8-8 15,-12 8 80-15,-8 4-96 16,-15 0-32-16,-14-1-8 0,-13-5 72 16,-3-4 64-16,-11-6-40 15,-20-4 48 1,-11-6 8-1,-10-7 8-15,-3-12 40 16,-9-5-48-16,-7-8 56 16,-4 0-56-16,3-14-8 15,7-8 0-15,10 3-8 0,23-2-64 31,16 5 0-31,9 2 16 0,7 2-360 0,12 0 31 16,13-2 177-16,11 2 96 0,4 0 32 16,1 6 24-16,-6 4 40 0,1 2-40 15,-14 0 48-15,-5 12 8 16,-11 8 0-16,-6 6 72 31,0 4 48-31,-21-1-48 0,-3-4 0 16,-2-5-16-16,2-6 0 15,3-7 40-15,5-3-7 0,8-4-9 16,3 0 160-16,5 0 88 15,0 0-328-15,5-13 0 32,14-3 0-32,10-2-16 0,3 2 8 15,5 0 0-15,-3 4-40 0,13-2-408 16,-10 2-1329-16,-8 4-4496 0</inkml:trace>
  <inkml:trace contextRef="#ctx0" brushRef="#br0" timeOffset="20867">16890 6814 4384 0,'0'0'2729'0,"0"0"-993"15,0 0-23-15,0 0 239 16,0 0-375-16,0 2-569 15,0-2-328-15,0 0-216 0,0 2-80 16,0-2-136-16,2 1-184 31,12 1 112-31,7 1 120 0,0-1-88 16,7-2 16-16,1 0-88 15,1 0-80-15,1 0 88 16,-3-12-48-16,1-4 8 0,-2-4 0 16,-1-3-32-16,-2 2-64 15,-6 1 8 1,0-1 0-1,-1 4-16-15,-5 2-80 0,2 4 16 0,-2-1 16 16,-3 3 48 0,1-1-16-16,-2 3-40 0,2-2-16 0,-4 1 64 15,-1 2 8 1,1 2-16-1,-4 3-80-15,-2-1 48 16,3 2 0-16,-3-2 48 0,0 2 0 16,0 0 0-16,0 0 0 0,0 0 8 15,0 0-8-15,0 0-568 0,0 0-2016 31,-9 0-10059-31</inkml:trace>
  <inkml:trace contextRef="#ctx0" brushRef="#br0" timeOffset="36973">10574 8265 9994 0,'0'0'2496'16,"0"0"-1488"-16,0 0 689 0,0 0 111 0,0 0-216 15,0 0-591-15,-6 37-457 31,-3-23-152-31,-2 2-32 16,0 4-144-16,0 2-64 16,-2 2-104-16,-2 5-8 0,-4 1-32 15,-1 0-8-15,-1-3 64 0,2-1-56 16,-4-2 0-16,2-3 64 31,-4-6-72-31,-3 2 8 0,-1-6 72 31,-6-1-32-31,-3-1 8 0,-4-5 8 0,-1-2 8 0,-7-2-24 16,-2 0 8-16,4 0 16 15,-4 0-64-15,5 0 8 32,-5-8 32-32,4-5 8 0,-4-2 88 15,-1-4-72-15,-2-3-24 16,-3-7-40-16,1-4 8 0,4-7-16 15,0-4 0-15,6-8-48 16,7-6 40-16,9-8-56 16,15-8 56-1,9-25-64-15,7 9 72 0,13-5-16 16,26 5-40-16,11 24-40 31,18 0-88-31,9 18 112 0,9 14 0 0,4 16 72 0,2 10-64 16,4 8 8-1,-7 0 40-15,3 16 16 16,-8 8-8-16,-2 6 8 0,-8 2-8 15,-6 4 8-15,-11 2 0 16,-11-1-8 0,-10-1 8-16,-12 0-16 0,-8-2 16 0,-8 0 0 31,-8 2 8-31,0 2 72 0,-3 4-32 15,-18 6 16-15,-3 4-64 16,0 1-40-16,1-1-328 0,-3 7-760 16,9-14-1849-16,0-9-5593 15</inkml:trace>
  <inkml:trace contextRef="#ctx0" brushRef="#br0" timeOffset="38380">13063 11350 6489 0,'0'0'3249'15,"0"0"-1945"-15,0 0-88 32,0 0 168-32,0 0-247 0,-57 0 119 15,46 0-200-15,0 0-376 16,-4 0-96-16,2-3-119 15,-3 3-193-15,-2-2-64 0,-1 2-96 0,-5-2-32 16,-2 0-72 0,-7-1 8-1,-5-3-16-15,-6-6 0 0,-12-6 8 16,-1-10-8-16,-6-8 0 15,3-11-8-15,4-4-48 16,7-8-104-16,11-1-465 16,12-2 481-16,8-2 16 15,13-2 112-15,5-5-32 16,0-1 48-16,11-2 0 0,12 3 0 15,8 7 16-15,9 6 32 16,12 9 0-16,9 6-40 16,9 9 0-16,12 10-8 15,7 8 56 1,3 8 112-16,3 8-63 0,-3 0-33 15,-3 6-64-15,-5 16 8 16,-3 6-16-16,-5 2 8 16,-5 3 40-16,-7 1-32 0,-7 2 32 15,-12 0-40-15,-6 1 64 31,-9 1 40-31,-1 1-32 0,-6-1-24 16,0 0 8-16,-4 0 8 16,-6-4-72-16,2 1 8 15,-4-3 40-15,-5 0-40 0,-1 2 8 16,-3 6 120-16,-2 4-16 15,0 4-56 1,0 8 88-16,-13 2-8 0,-7 5-88 16,-7-3 136-16,-7-2-120 15,0-7-16-15,-3-4 64 16,-3-11-56-16,-2-8 8 0,0-6 0 15,1-8-64 1,6-2 40 0,7-5-32-16,9-6 40 0,4-1-56 0,7 0-56 15,5 0-232-15,-3-1-432 16,2-28-1137-16,0 3-1207 15,-1-2-4314-15</inkml:trace>
  <inkml:trace contextRef="#ctx0" brushRef="#br0" timeOffset="44711">5829 9443 6001 0,'0'0'4097'31,"0"0"-3049"-31,0 2-320 0,0-2 632 16,0 0 177-16,0 0-217 15,0 2-240-15,0-2-360 0,0 0-112 16,0 0-183-16,0 0-73 16,0 2-120-16,0 0-72 31,4 0-160-31,5 2 48 0,6 4-32 15,11 0 32-15,4 0-48 0,9 2 96 16,5-3-48-16,4 0-48 0,9-3 16 31,1 0-16-31,0-2 0 16,2 0 48-16,1 0 8 15,-3 0-8-15,0 2 96 32,-4-2 248-32,-6 0-248 15,-6 0-80 1,-6 0-8-16,-7-2 24 0,-2 2-16 0,-4-2-64 15,-7 2 0 1,2 2 8-16,-5-2 32 0,-2 2 8 16,-1 0-40-16,-6-2-8 0,0 0 8 15,0 0 40-15,-4-2 0 16,0 2 48-16,0-2-96 31,-4 5-120-31,-11-2-1208 0,-4 3-4626 0</inkml:trace>
  <inkml:trace contextRef="#ctx0" brushRef="#br0" timeOffset="47237">10383 8596 4961 0,'0'0'1968'16,"0"0"-1136"-16,0 0 488 0,0 0 65 15,0 0-57-15,0 0-344 0,0 0-432 16,0 0-176-16,0 0-224 31,0 0-8-31,0 0-63 16,2 0 31-16,0-2 8 0,3-5 408 15,1-4-280 1,-1 1-32-16,1 1 8 0,2-1 0 0,-4-1-96 15,0 3-32-15,1 1-16 32,-1 0-32-32,-1 3-40 15,-2 2 0-15,-1 0-8 0,0 2 8 16,2 0 0-16,-2 0-8 15,0 0 8-15,0 0-8 0,0 0-96 16,0 0-1032-16,0 0-4049 0</inkml:trace>
  <inkml:trace contextRef="#ctx0" brushRef="#br0" timeOffset="48513">10467 8450 4600 0,'0'0'5170'15,"0"0"-4178"-15,0 0-736 16,0 0-80-16,0 0 24 16,0 0-144-16,0 0-56 15,0-2-176-15,0 2-1136 16,0-2-2809-16</inkml:trace>
  <inkml:trace contextRef="#ctx0" brushRef="#br0" timeOffset="50099">10492 8332 7825 0,'0'0'2001'0,"0"0"-985"15,0 0 136-15,0 0 232 32,0 0-87-32,-7-20-497 0,6 18-496 15,1 2-160-15,0-2-72 16,0 2 56-16,0 0 56 0,0 0-72 15,0 0 0-15,0 0-64 16,-4 0-48-16,4-4 8 16,0 2 0-16,0-3 8 15,0 0-16-15,0 1 0 0,0 2 0 16,0 0 0-16,0 2 16 0,0 0-8 15,0 0 48 1,0 0-40-16,0 13-16 16,0 8 8-1,0 1 8 1,0 2 72-16,0 0 0 0,0-6 8 15,0-2 16-15,0-4-40 16,0-4-64-16,0 0 0 0,0-3 0 0,0-1 72 16,0-4-64-16,0 0 32 15,0 0 24 1,0 0-72-16,0 0-536 0,0-4-1872 0,0-7-5090 15</inkml:trace>
  <inkml:trace contextRef="#ctx0" brushRef="#br0" timeOffset="53856">5074 11614 1256 0,'0'0'1512'0,"0"0"-992"0,0 0-112 15,0 0 248-15,0 0 441 16,0 0-1-16,0-2-320 0,0 2-80 16,0 0-24-16,0-2-72 31,0 2-159-31,0 0-233 15,0 0-208-15,0 0-200 0,0 0-193 0,0 0-415 16,0 8-792-16,0 3-2441 16</inkml:trace>
  <inkml:trace contextRef="#ctx0" brushRef="#br0" timeOffset="54013">5074 11614 5921 0,'98'81'2480'0,"-98"-81"-1584"0,0 2-479 0,-5 0-297 31,-1 0-120-15,-4 0-88-16,2-2-833 0,0 2-1479 16,6-2-1881-16</inkml:trace>
  <inkml:trace contextRef="#ctx0" brushRef="#br0" timeOffset="54544">5130 11635 6425 0,'0'0'2264'16,"0"0"-1159"-16,0 0-329 15,0 0 472-15,0 0 176 16,0 0-79-16,-5-4-561 0,-11 4-408 15,-2 0-272-15,1 8-56 16,-6-1-40-16,4 1 0 0,-2 1 0 0,3-1-8 31,0-4 16-31,5-1-8 16,2 1 0-16,4-2 0 15,3 0 0-15,2-2-8 0,2 0 0 16,0 3-16-16,0-1-56 16,0 0-80-16,0 4 40 0,13 2 96 31,5 1 8-31,-1 2 0 15,1-1 0-15,5-1 0 0,-10 2 8 16,4-3 0-16,-4 2 0 16,2-2-8-1,-1 0-8-15,-4 0-344 0,1 0-568 0,-1-2-753 31,-2 0-463-31,-1-2-1145 16,-3-4-2888-16</inkml:trace>
  <inkml:trace contextRef="#ctx0" brushRef="#br0" timeOffset="54767">5114 11731 3488 0,'0'0'1545'16,"0"0"-617"-16,0 0 40 15,0 0 128 1,0 0-144-16,0 0-15 0,95-6-129 0,-66 6-408 16,5 0-264-16,0 0 8 0,0 0-80 15,0 0-56-15,1 0 72 0,-1 0-80 16,7 10-456-16,-9 1-1881 15,-9 2-1928-15</inkml:trace>
  <inkml:trace contextRef="#ctx0" brushRef="#br0" timeOffset="55093">5519 11654 6905 0,'0'0'1856'16,"0"0"-1528"-16,0 0-320 0,0 0 80 15,0 0-8-15,0 0-8 16,142 23 57-16,-103-18-33 16,-2 2-96-16,-3 1 0 0,-3-2 72 31,-7 1 0-31,-1 2 80 15,-7-1 272-15,-2 2 40 0,-10 1-32 16,-3 2 496-16,-1 3 136 0,0 2-183 16,-13 2-361-16,-8 4-360 15,-3 2-160-15,-16 6-1273 16,4-4-2623-1,6-8-5354-15</inkml:trace>
  <inkml:trace contextRef="#ctx0" brushRef="#br0" timeOffset="57203">4557 11304 3328 0,'0'0'1256'16,"0"0"-631"-16,0 0-105 0,0 0 16 15,0 0 152-15,0 0-224 16,0 0-32 0,0 0 96-16,0 0 376 15,0 0-95-15,0 0-401 16,1 0-144-1,9 0-40-15,1 4-48 0,10 5-72 0,41 17-104 16,-9-1-872-16,7 1-1761 0</inkml:trace>
  <inkml:trace contextRef="#ctx0" brushRef="#br0" timeOffset="58992">3840 10483 2696 0,'0'0'1312'16,"0"0"-87"-16,0 0 23 0,0 0 32 15,0 0 64-15,0-4-287 16,0 4-161-16,0 0-32 16,0 0-72-1,0 0-112-15,0 0-192 0,0 0-231 16,0 0-169-16,0 0-88 15,0 0-769-15,0 6-2071 16,-4073 5-3634-16</inkml:trace>
  <inkml:trace contextRef="#ctx0" brushRef="#br0" timeOffset="66355">19364 10359 336 0,'0'0'992'0,"0"0"-336"16,11 2-320-16,-4 5-232 0,6 0-104 0,-2-1-112 15,0-2-704-15</inkml:trace>
  <inkml:trace contextRef="#ctx0" brushRef="#br0" timeOffset="66547">19364 10359 960 0,'78'54'1128'0,"-78"-50"-840"0,0 0-192 16,0-2-24-16,0 3 120 16,0-3 72-16,0 0-40 0,0 0 96 31,0 0-112-31,0-1-48 15,0 3-56-15,0 0 24 0,0 0 48 16,0 0-168 0,0 3-8-16,0-3-128 0,0-2-1712 0</inkml:trace>
  <inkml:trace contextRef="#ctx0" brushRef="#br0" timeOffset="69738">21271 10925 8345 0,'0'0'2561'16,"0"0"-1249"0,0 0 176-16,0 0 33 0,0 0-217 0,0 0-400 31,0 0-456-31,-9 4-304 15,1 9-136-15,-2 4 0 16,0 0 0-16,-4 4 40 0,2-1-40 16,-2 0 432-16,-1-2 105 0,-2 1-161 15,0-4-80-15,-2 2-40 31,-2-2-112-31,0 2-56 16,-2-2-32-16,4 0-56 0,-4-2 40 16,4-1-48-16,1-1 8 15,2-4 0-15,3-1 72 0,-1-2 40 16,2 0 24-1,-2-1-16 1,-2-1-24-16,-4 0-32 16,-1 0-72-16,2 0 0 0,-4 0 64 15,4 0-64-15,-5-1 8 16,1 1-8-1,1 0 8-15,-3 0-8 16,1 0 0-16,3-2 8 0,-5 0-8 16,4 0 8-16,-6 0 0 15,4 0-8-15,-7 0 8 0,1 0-8 16,-4 0 0-16,0 0 0 15,-2 0-32-15,6 0 32 0,-3 0 56 0,3 0-56 32,-1 0 0-17,-3 0 0-15,-2-8 0 0,-1 3 0 16,2-3-8-16,4 1 8 0,0 1-8 15,9 2 8-15,2 2-8 16,3 1 8-16,4-1-8 0,-2 2 8 31,1-2 0-15,-2 0-8-16,-1-2 8 0,-2-1-40 0,-4 1 40 15,1-4 0-15,2 1-8 16,-7-4-104-16,6 1 112 0,5-2 0 16,-4 2-8-16,6 2 8 31,3 0-8-31,2 0 8 15,1 0-8-15,-1-2-8 0,-1 0-144 16,4-4 88-16,1-2 0 16,2-4-80-16,3-3 144 0,0 0-32 15,0 1 32-15,0 1 0 16,0 4 0-1,6-1-96-15,5-1 56 16,1 2 48 0,0-2-8-16,5 0 0 0,-3 0 0 0,4-1 8 15,-2 2 0-15,2-2-8 0,0 3 8 0,-1-4-16 31,3 3 8-31,2 2 8 16,-1 0-8-16,0 0-16 16,5 4 24-16,-2 0 0 15,-1 0 0-15,1 2 32 0,2-2-32 16,-3 0 8-16,-2-2 0 0,0 0-8 31,0 1 8-31,-7 2-8 16,-2 5-48-16,-3-1 48 15,-2 3-8-15,-1 2 16 0,1 0-8 16,2 0 8-1,3-1 8-15,2-1-8 0,9 0 8 0,-4-5 56 32,0 3 0-32,4-2-16 15,-4 1-48-15,-1 1-8 0,-2 1 8 16,-3 3-8-16,-1 2 0 15,-1-2 0-15,-1 2 8 16,-1 0 40-16,3-2-40 0,-4 2 64 31,3-2 24-31,-1 0-88 0,1 0 48 16,2 0-8-16,1 0-48 0,1 2 0 15,1 0 0-15,-1 0 0 16,1 0 0-16,-3 0 0 0,0 0 0 16,3 0 8-1,-10 0-8-15,6 0 0 16,-3 0 0-1,3 0-8-15,-3 0 8 0,7 0 0 0,-6 0 0 16,1 0 0-16,-1 0 8 16,1 0-8-16,-1 2 0 0,0 0 0 31,-4 0 8-31,2 0-8 15,2 0 0-15,-2-2 8 0,2 2-8 16,-4-2 0-16,2 2 0 16,-1 0 0-16,2 0 16 0,-4 1-8 15,-1-1 48-15,4 0-40 31,0 0-8-31,1 0 112 16,-1 0-112-16,-1 0 56 0,3-2-64 16,-4 1 48-16,2-1-40 15,0 2 40-15,-1-2-40 16,1 2 0-16,0 0 0 0,0 0 0 31,0 0 0-31,2 2 56 16,-2 1-56-16,1-1 40 0,1 2-40 15,1-2 40-15,2-1 16 0,-1-1 16 16,-3 2-32-16,3 1 0 15,-1-3 0-15,0 2 32 16,-1 0-64 0,1 0 32-16,-1 0-40 15,0-1 0-15,1 3 0 0,0 3 0 0,-3-1 8 16,4 0 32-1,-3-1-40-15,-1 2-8 0,4-3 0 16,-4 2 8 0,0-3 0-16,0 2 0 15,-2 1 0-15,4 0 0 16,0 0 8-16,-2 2-8 0,-3 0 0 15,1 0 40-15,1 0-40 16,-3 0-8-16,1 0 8 0,2-1 0 31,-4 0 0-31,2-1 0 16,-2 0 0-16,0 1 0 0,2-2 0 15,-3 3 0 1,1 1 96-16,3 0-56 0,-6-1-48 16,2 3 72-16,1-4-24 0,0 1-40 31,-1-1 0-31,0-1 40 15,-1-1-48-15,3-1 16 0,-4 1-16 16,3-1 8-16,-3-2-8 16,0 2 0-16,0-5 8 0,0 3-8 15,0-2 0-15,0 2 0 16,0-2 0-1,0 1 0-15,0-1 16 16,3 0-8-16,-3 0 0 0,0 0-8 16,0 0 8-16,0 0 0 15,0 0 0 1,2 1 0-16,-2 3-8 0,0 1 8 15,3 3-8-15,-3-2 8 16,0 1-8-16,0 0 8 16,0-1-8-16,0-4 0 0,0 0 0 15,0-4 48-15,0 0-48 31,0 0 8-31,0 0 8 0,0 0 56 16,3 0-64-16,-3 0 48 16,0 0-8-16,0 0 8 0,0 0-48 15,0 0 56-15,0 0 112 16,0 0-64-16,0 0-104 15,0 0-8-15,-3 0-408 0,-13-4-1296 32,-7-4-6650-32</inkml:trace>
  <inkml:trace contextRef="#ctx0" brushRef="#br0" timeOffset="73278">17877 7277 5169 0,'0'0'2056'16,"0"0"-1464"-16,0 0-384 31,0 0 712-31,0 0 113 0,0 0-265 15,0 0-256-15,0 0-176 16,0 0 24-16,0 0 160 16,0 0-144-16,0 0-88 0,0 0-16 15,0 0 32-15,0 0-24 16,0 0 9-1,0 0-17-15,0 0 80 0,0 0-112 16,0 0-64-16,0 0 16 16,0 0-88-16,0 0 24 0,0 0-48 15,0 0 16-15,0 0-88 0,0 0 120 31,0 0-24-31,0 0 80 16,0 0 64-16,0 0-48 0,0 0-72 16,0 0-8-16,0 0-56 15,0 0-64-15,1 0-8 0,9 2-128 16,3 0 136-16,8 0 8 31,6 3 0-31,-1-4-8 0,8 1 8 16,2-2 96-16,-2 0 16 15,4 0 8-15,0-3 144 0,-3-8-32 16,-4-3-8-16,-9 2-96 31,-2 2-88-31,-9 4 32 16,-8 2-80-16,-3 4 8 0,0 0-8 15,0 0-80-15,0 12-1176 16,-14 2-3497-16</inkml:trace>
  <inkml:trace contextRef="#ctx0" brushRef="#br0" timeOffset="81207">12100 4887 6529 0,'0'0'2824'0,"0"0"-1119"16,0 0-9-16,0 0 97 0,0 0-169 15,-3 0-416-15,3 0-408 31,0 0-167-31,0 0-33 32,0 0-72-32,0 0-24 15,-3 0-96-15,3 0-144 0,0 0-168 16,-2 0-40-16,2 4-56 0,-5 10 0 15,0 8 0-15,-3 8 0 16,3 4 0-16,-6 2 0 16,6-2 0-16,2 3-8 0,3-1 8 15,0 2-16-15,0 0 16 0,0 1-48 16,0 0 48-1,0-1 0-15,0-2-48 0,0-4 48 16,2-2 0 0,-1-2 48-16,4-7-48 15,-2-6 0-15,-1-4 0 0,-2-5-8 16,2-4-8-16,2 0 8 15,-4-2 0-15,0 0-8 0,0 0 8 0,2 0 0 32,1 0-88-32,4 0 16 15,1 0 80-15,3 0 0 16,5 0 0-16,4-6 16 0,1-3-8 15,3-1-8-15,-1-1 0 16,-1-2 8-16,1 3 0 0,-7-1 0 31,0 0 0-31,-3-1-8 16,-3 3 8-16,-2-6 40 0,1 0 240 15,-1-4-48-15,-4-3 56 16,4-4-32-16,-5-7-48 0,0-1-64 16,2-7-32-16,0-6-56 31,-3 0-16-31,2-4 48 15,-4 3 8-15,2 2 16 0,1 8 96 16,0 6 33-16,-3 8-17 16,0 5-88-16,0 8-40 0,0 5-24 15,0 4-72-15,0 2 32 16,0 0-40-1,0 0-168-15,0 0-569 16,0 0-679-16,4 6-952 0,1 10-3226 16,-1-4-4600-16</inkml:trace>
  <inkml:trace contextRef="#ctx0" brushRef="#br0" timeOffset="82120">12535 4923 8665 0,'0'0'4345'0,"0"0"-3120"0,0 0 271 31,0 0-112-31,0 0-464 16,0 0-688-16,0 0-120 15,0 0 176-15,32 0-207 0,-13 0 71 16,1-4-136-16,1 0-8 15,-5-1 0-15,-2 3-8 0,-2 2-297 16,-1 0-199-16,-5 0-16 31,-2 0 144-31,-3 0 16 0,-1 0 240 16,0 0 112-16,0 0 144 0,0 0-8 15,0 0 224-15,-5 0-8 16,-3 0-56-16,-3 9-64 0,0 3-232 16,-1 4 0-1,3 4 8 1,2 2 160-16,2 2-72 15,-1 5-88-15,4 1 48 0,1 2 8 0,1 2-15 16,0 0 7 0,0 0-48-16,0-2 0 0,0-2 80 0,0-2-80 31,0-4 8-31,-2-2-16 15,-4-4 0-15,4-4 120 0,-1-4-120 16,-2 0 8-16,2-4 96 16,-4-2-96-16,2 1 104 15,-1-3-40-15,1 0-64 0,-5-2 88 31,1 0-88-31,2 0-8 16,-2 0 0-16,5 0 80 0,1 0 16 16,-2 0 8-16,5 0 56 15,-1 0-72-15,1 0 120 0,0 0-104 16,0 0-40-16,0 0-8 31,0 0-56-31,0 0 0 16,0 0-16-16,0 0 8 0,6-4-8 15,7-3 8-15,2 1-72 0,-1 2 72 16,5 2 8-16,-2 0 0 0,2 0 0 15,-1 0 16 1,0 2-16 0,-1 0 0-16,-2 0 8 15,-1 0-8-15,-4 0-48 0,0 0 40 16,1 0 16-1,-3 0-8-15,-5 0 16 16,2 0-8-16,-2 0-8 0,-3 0 8 16,0 0-8-16,0 0 0 15,0 0 56-15,0 0 136 16,0 0 144-16,0 0-104 0,0 0-232 15,0-5-440-15,-8 0-3425 0</inkml:trace>
  <inkml:trace contextRef="#ctx0" brushRef="#br0" timeOffset="85458">15537 7806 5401 0,'0'0'2152'16,"0"0"-928"-16,0 0 137 0,0 0-185 15,0 0 24-15,0 0-384 0,0 0-360 16,0 0-256-16,0 0-143 0,0 0-49 16,0 0-8-16,0 0 0 31,0 0 0-31,0 0-57 15,0 0 57-15,0 0-8 0,0 0 8 16,0 0-8-16,0 0 0 0,0 0-40 16,6 9 48-16,2 6 8 15,4 6 88-15,-1 1-7 31,2 1 15-31,-2 0 40 0,-3-3 8 16,0-1 0-16,2 0-80 16,-4-5 16-16,1-2 0 0,-2-4-80 15,-4-2 8-15,1-2 40 16,-2-4-56-16,3 0 0 31,-3 0 64-31,0 0 144 0,0 0 288 16,0 0-120-16,0 0-160 15,3 0-200-15,-3-22-16 0,0 0-1592 0,0 0-7218 16</inkml:trace>
  <inkml:trace contextRef="#ctx0" brushRef="#br0" timeOffset="87881">12738 4915 4745 0,'0'0'2240'16,"0"0"-920"-16,0 0-360 0,0 0 545 15,0 0-1-15,0 0-784 0,-10-5-96 16,10 5-39-16,0 0-233 16,0 0-72-16,0 0-104 0,0 0-8 31,-1 0 16-31,1 0 120 15,0 0-32-15,0 0 128 0,0 0 176 16,-5 0-48-16,3 0 64 16,-3 0 24-16,1 0-471 0,-3 0-89 15,2 0-48-15,2 0 0 31,-2 0-8-31,5 0 88 0,-1 0-80 16,1 0 40-16,0 0-48 16,0 0-32-16,0 0 32 15,0 0-8-15,0 0 8 0,0 0-8 16,0 0-88-16,0 0 0 31,0 0 48-31,0 0-161 0,0 0 41 16,1 0 152-16,7 0 8 15,4 0 0-15,-3 0 0 0,-1 0-48 16,2 0 56-16,-8-2-8 0,4 2 8 15,-6-1-8 1,0 1 8 0,0 0 8-16,0 0-8 15,0 0 0-15,0 0 0 0,0 0 8 16,0 0-8-16,0 0-104 15,0 0-1808-15,0 0-5410 0</inkml:trace>
  <inkml:trace contextRef="#ctx0" brushRef="#br0" timeOffset="93727">1417 3219 8553 0,'0'0'5017'0,"0"0"-3416"15,0 0 15-15,0 0 240 16,0 0-327-16,0 0-225 16,-9-3-248-16,5 8-400 0,-4 12-423 31,0 10-153-31,-3 14 64 15,-2 10-136-15,-1 7-8 0,5-2 64 16,-2-2-64-16,3-8 0 16,-2-8 8-16,6-8 8 15,-1-11-16-15,1-9 0 0,4-7 64 31,0-3-16-31,0 0 48 0,0 0-96 16,0 0-48-16,0-2-200 0,0-13-225 16,0-13-671-1,9-13-144 1,7-7 40-16,6-10-785 15,-2 0-351-15,-3 2 543 0,-4 4 713 16,-3 4 848-16,-2 6 280 16,-5 5 232-16,2 7 336 0,-2 8 16 0,-3 8 281 15,0 6 151-15,0 4 64 16,0 4-176-16,0 0-176 15,0 0-392 1,0 0-128-16,4 2-88 16,4 15-112-1,3 8 265-15,2 12 287 0,5 7-168 0,1 6-168 16,0 0-72-16,-1 2-64 15,-2-4 104-15,-3-6-56 0,-5-4-72 32,2-8-64-32,-5-7 48 15,-2-8-32-15,-3-6 64 16,0-3 32-16,0-6 144 0,0 2 152 15,0-2 72-15,-19 0-352 16,-5 0-112-16,-6 0-16 0,-5-4-16 31,1-9-56-31,0 0 64 16,10-2-48-16,6 3 56 15,7 5 136 1,8 3 112-16,3-1-96 0,0 1-152 0,3-2-24 0,19-6-32 16,6-2 56-16,6 0-8 15,0 0-312 1,4 0-696-16,16-6-816 15,-12 6-2361-15,-7 0-2633 16</inkml:trace>
  <inkml:trace contextRef="#ctx0" brushRef="#br0" timeOffset="93978">1716 3308 6385 0,'0'0'4961'16,"0"0"-2921"-16,0 0 17 16,0 0-553-16,0 0-336 0,0 0-375 15,-27 45-505-15,27-11-128 16,0 12 184-1,0 6-64-15,3 4-96 16,5 3-40-16,-2-3-56 16,4-3 16-16,-3-2-96 0,-3-7 0 15,3-6 0-15,-6-6-8 16,4-5-104-16,-3-10-368 0,3-2-897 31,-5-15-911-31,0 0-1713 31,0-2-3432-31</inkml:trace>
  <inkml:trace contextRef="#ctx0" brushRef="#br0" timeOffset="94281">1658 3319 8913 0,'0'0'1649'0,"0"0"-441"16,0 0 232-16,0 0-63 15,0 0-393-15,0 0-280 16,126-11-408-16,-103 11-136 15,-6 0 32-15,1 2-56 0,-3 13 176 16,-7 0 240-16,-3 8-40 16,-2 1 113-1,-3 0-137 1,0 4-24-16,-10 1-120 0,-8-4-96 15,1 1-152-15,0-4-72 0,-2-3-24 16,4-10-704-16,7-7-705 16,2-2-1439-16,6 0-5650 0</inkml:trace>
  <inkml:trace contextRef="#ctx0" brushRef="#br0" timeOffset="94625">1934 3310 1456 0,'0'0'9986'16,"0"0"-7634"-16,0 0-1047 0,0 0-289 15,0 0-312-15,0 0 240 16,0 0 89-16,11 115-337 15,-6-65-280 1,-3 5-72-16,-2 0 24 16,0 3-208-16,0 1-40 15,0-7-96-15,0-6 32 0,0-9-8 0,0-7-48 16,0-11 16-16,-2-6-16 15,2-8 0 1,0-5-552-16,0-1-1040 16,0-18-1177-16,0-5-5313 15</inkml:trace>
  <inkml:trace contextRef="#ctx0" brushRef="#br0" timeOffset="94953">1892 3313 7153 0,'0'0'5185'0,"0"0"-4161"16,0 0 49-16,0 0-49 15,0 0 64-15,0 0-208 0,112-60-368 0,-87 58-288 16,0 2-120 0,0 0-8-16,-2 2 80 15,-7 12 65 1,-1 4 263-16,-7 3 32 0,-3 6 40 15,-5 3-88-15,0 2-24 16,0 0 0-16,-7 0-152 0,-9 0-176 16,-2-4-48-16,1-4-24 15,0-7-64 1,3-9-320-16,1-8-552 15,2-10-1248-15,3-13-4226 0</inkml:trace>
  <inkml:trace contextRef="#ctx0" brushRef="#br0" timeOffset="96259">2352 2577 10786 0,'0'0'4345'0,"0"0"-3473"0,0 0 64 31,0 0 136-31,0 0 129 16,0 0-577-16,0 122-136 0,0-82-128 15,-1-4 40-15,1-6-16 0,-7-5-48 16,4-12-112-16,1-2-88 15,2-9 88 1,0 0 264 0,-4-2 185-16,2 0-145 0,0 0 8 15,-2-13-264-15,0-8-272 16,3-7-184-16,1-8 32 0,0-5 32 15,0-1-72-15,17 4 192 16,-4 6-144-16,4 8 128 31,-5 5 8-31,1 10-112 0,-3 3-48 16,0 6 96-16,-1 0-88 15,0 0 7-15,-1 4 81 0,1 11 72 0,-1 10 8 16,0 3 40-16,-4 4 41 16,-4-2-41-1,0-4 32 1,0-5 8-16,0-6-8 0,0-5-16 15,0-5-56-15,0-3 136 16,0-2-24-16,0 0-40 0,0 0 8 16,0 0-16-16,0-9 56 0,8-11-128 31,0-12 0-16,3-8-72-15,4 0-56 0,1 2-16 0,0 12 48 16,-3 9 24-16,0 9-80 16,0 8-56-1,4 0 7-15,-5 8 185 16,2 15 16-16,-2 7 97 15,-6 2-1 1,-3 2 24-16,4-2-24 0,-4-6-96 0,5-6-264 16,-3-6-945-16,5-5-719 15,1-9-1785-15,-3-11-576 0,2-10-648 16,-7-8-344-16</inkml:trace>
  <inkml:trace contextRef="#ctx0" brushRef="#br0" timeOffset="96488">2714 2573 4456 0,'0'0'1705'15,"0"0"-49"-15,0 0 241 16,0 0 31-16,0 0-200 0,60 106-383 15,-47-86-209-15,-2-6-584 16,0-6-80 0,1-4 232-16,-4-4 40 0,3 0 129 15,-6 0-25 1,1-14-104-16,-1-1 184 0,-5-6-120 15,0-1-240-15,0-2-247 0,-11 2-321 16,-5 2-489 0,-4 8-815-16,3 3-768 15,5 7-3490-15,6 1-3647 0</inkml:trace>
  <inkml:trace contextRef="#ctx0" brushRef="#br0" timeOffset="96907">2872 2314 3040 0,'0'0'7738'0,"0"0"-6210"16,0 0-1120-16,0 0 840 0,0 0 673 16,0 0-345-16,36 124-215 31,-36-79-545-31,0-3-512 0,0-8-56 15,0-6-96-15,-3-10-64 16,-1-8-32-16,1-6-48 16,3-2 104-16,0-2 8 15,0 0-24-15,0-4-96 0,0-10-40 31,15-2-184-31,-1-3 56 0,4 2-24 0,0 4 48 16,-2 4 8-16,2 5 24 16,-7 4 32-16,2 0 16 15,-3 0-24-15,-7 2 88 0,2 5 72 16,-5 6 96-1,0-1 160 1,0 2-64-16,0-2 8 0,-7 1 16 16,-4 0-136-1,-2-3-32-15,-5-1-120 16,2-2-864-16,5-5-1785 15,8-2-3336 1</inkml:trace>
  <inkml:trace contextRef="#ctx0" brushRef="#br0" timeOffset="97059">3107 2523 3792 0,'0'0'4945'0,"0"0"-3136"16,0 0 199-16,0 0 105 0,0 0-953 15,0 0-712-15,-7 72-424 16,2-60-24-16,2-4-1696 15,0 0-4474-15</inkml:trace>
  <inkml:trace contextRef="#ctx0" brushRef="#br0" timeOffset="97204">3084 2330 7057 0,'0'0'4561'0,"0"0"-4041"15,0 0-520 1,0 0-256-16,0 0-536 0,0 0-3425 15</inkml:trace>
  <inkml:trace contextRef="#ctx0" brushRef="#br0" timeOffset="97420">3155 2131 3632 0,'0'0'5393'16,"0"0"-4296"-16,0 0-473 15,0 0 376-15,0 0 712 0,0 0 161 31,24 141-377-31,-19-79-232 0,-3 2-455 16,-2-1-337-16,5-7-344 16,-1-9-128-1,4-6-945-15,15-11-1447 0,-10-10-2305 0,5-8-2425 16</inkml:trace>
  <inkml:trace contextRef="#ctx0" brushRef="#br0" timeOffset="97839">3365 2489 4945 0,'0'0'2432'0,"0"0"-536"15,0 0-127-15,0 0-449 16,0 0-480 0,0 0-128-16,0 0-159 0,0 0-121 15,100-38-128-15,-82 27 80 16,-4-2 32-16,3-4-256 15,-3 2-48 1,-6-2 16-16,-8 1 64 0,0-2-88 16,0 1 24-16,0 2 16 15,-16 1-16-15,1 6 120 0,-2 4-32 16,1 4 32-16,-1 0 56 15,0 0-64-15,4 6-168 16,1 8 32 0,-4 4 145-16,10 4-129 15,-6 4 8-15,4 4 192 16,4 0-8-16,-1 1-72 0,3-3-40 15,2-6-128-15,0-3-72 16,0-2-8-16,8-3 8 0,8-4 8 16,2-6 0-16,6-2 32 31,5-2-40-31,10-9-536 15,-3-6-2169-15,-6-4-7305 0</inkml:trace>
  <inkml:trace contextRef="#ctx0" brushRef="#br0" timeOffset="104649">1839 4223 2472 0,'0'0'4753'0,"0"0"-2625"0,0 0-719 15,0 0 567-15,0 0-47 16,-5 0-281-16,5 0-304 0,-3 0-143 16,3 0-265-16,0 0-240 31,0 0-160-31,0 0-184 15,0 0-144-15,0 0-208 0,11-8 16 16,8-6 8-16,6-4 72 16,1-2 0-16,-2 0-96 0,-2 2 0 15,-1 1-120-15,-8 4-80 31,-5 3-40-31,-1 3 32 0,-4 3 152 0,-3 2 56 32,0 2 40-32,0 0 96 0,0 0 8 0,0 0 104 15,0 0 24-15,0 0-64 0,0 0-64 16,-3 0-88-1,3 0-48 1,0 0 8-16,0 0-16 0,0 0 0 16,0 0-8-16,0 0-64 0,0 0 24 15,0 0 48-15,0 0 8 16,0 0-8-16,0 0 0 0,0 0-8 31,0 0-40-31,0 2-48 16,0 7 16-16,0 1 40 0,0 5 40 15,0 4 0-15,0 1 8 31,0 2 0-31,0 2-8 0,0 2 8 0,0 2-8 0,0 2 16 32,0-3-16-32,0-1 8 0,0-5 0 15,0-2-8-15,0-6 8 16,0-2 8-16,0-5-8 15,0-2-8 1,0-2 8-16,0-1 0 0,-3 1 0 0,3-2 56 31,0 2-16-31,-4-2-40 0,4 2 64 16,-1-2-64-16,-4 4-8 15,0-1 0-15,3-1-8 0,-6 0-56 16,5 0-16-16,-3-2 64 16,1 2 8-16,-3 0-48 15,1 0 56 1,2 0-8-16,1-2 0 0,2 2 8 15,-1-2 0-15,1 0 0 16,2 0 0-16,-5 0 0 16,5 0 0-16,-1 0 8 0,1 2-8 0,-2-2 0 31,2 0 0-31,0 0 0 15,-3 0 0-15,3 0 0 0,0 0 0 16,-2 0 0-16,2 0 0 16,0 0 8-16,-3 1 40 15,0-1-48-15,-2 2 0 0,0 0 0 31,0-2 0-31,4 2 8 0,1-2 72 16,0 0-72-16,0 0 72 16,0 0-16-16,0 0-64 15,0 0-72-15,0 0 72 0,0 0-16 16,0 0-32-16,4 0 40 31,9 0 8-31,5 0 0 0,5 0 8 16,-1 0 8-16,3 0-8 15,0 0 8-15,-2 0 32 16,-4 0-48-16,1 0 0 0,-7-2 0 15,-4 2 0-15,-4-2 0 16,0 2 0 0,-5-2 0-1,3 2 8-15,-3 0 48 0,0 0 160 0,0 0 72 16,0 0-120-16,0 0 8 15,0 0-176-15,0 0-432 0,-8 0-2032 16,-5 4-12011-16</inkml:trace>
  <inkml:trace contextRef="#ctx0" brushRef="#br0" timeOffset="105891">1884 4729 4480 0,'0'0'3177'15,"0"0"-1200"1,0 0-25-16,0 0-432 15,0 0-664-15,0 0 57 0,0 0-281 16,0 0-280-16,-23-5-120 16,23 5 0-16,0 0 32 0,0 0-136 0,12 0 280 46,4 0 40-46,2 0-136 16,4 0-104-16,1 0 16 16,1 0-56-16,-6 0-24 0,-2 5-96 15,-3-3-48-15,-2 2 8 0,-4 0-8 16,-4-1 8-16,-1 1 57 15,-2 4 215-15,0 5 176 16,0 4 16 0,-2 7-160-16,-13 5-128 0,1 3-64 0,-7 2-32 15,-2 0-80-15,2-2-8 0,0-4 16 16,4-4 16-16,4-5-32 31,1-8 8-31,6-3-8 31,-1-4 0-31,7-2 0 0,-1 1 0 16,1-3 0-16,0 0 0 15,0 0-16-15,0 0-32 0,0 0-8 0,0 0 48 16,0 0-96-16,3 0 104 16,10 0 0-16,5 0 48 15,4 0-40-15,2-3 8 0,2-1 40 16,-1 2-48-1,-4-2-8-15,0 2 8 0,-5 0 0 0,-7 0 0 16,1 2-8 0,-5-2 16-16,-3 2 40 15,1 0 16-15,-3-2 72 16,0 2 32-16,0 0-56 0,0 0-120 15,0 0-144-15,1-2-1208 16,6 1-4177-16,-1-1-6282 0</inkml:trace>
  <inkml:trace contextRef="#ctx0" brushRef="#br0" timeOffset="106241">2222 5055 6409 0,'0'0'4713'31,"0"0"-3177"-31,0 0 1 0,0 0-25 16,0 0-576-16,0 0-592 0,0 0-240 16,3 0-96-16,-3 0-8 15,0 0 232-15,0 0 536 0,0 0 137 16,0 0-49-1,0 0-64 1,0 0-40-16,0 0-56 16,0 0-384-16,-3 0-312 0,-2 0-96 0,-2 0-688 15,2 0-1360-15,-1 0-4498 16</inkml:trace>
  <inkml:trace contextRef="#ctx0" brushRef="#br0" timeOffset="107242">1942 5310 1584 0,'0'0'7922'31,"0"0"-5554"-31,0 0-832 16,0 0 313-16,0 0-409 0,0 0-744 16,5-4-328-16,13 2 424 15,6 2 41 1,2 0-313-16,0 0-160 0,-5 0-40 0,-4 0-32 31,-4 0 16-31,-3 4-72 16,-3 2 16-16,-3-2-8 0,-4 0-96 15,0 2 128-15,0 2-8 16,0 2-40-16,0 6 56 15,-16 0-120-15,-5 2-72 0,-5 2-80 16,-3-4-8 0,0 0-8-16,2-6-144 15,4-1 144-15,9-3 8 0,4-4 0 16,8-2 0-16,2 0-48 15,0 0-64-15,0 0-192 16,0 0 112-16,0 0-80 16,0 0 48-16,2 0 128 15,14 0 0-15,-5 0 96 16,9 0 0-16,2 5 0 0,1 1-8 15,4 4 0-15,-2 3 8 16,-4 0 0-16,0 2 0 16,-7-4 0-1,-2-1 0-15,-3-3 0 16,-7-3 0-16,-2 0 144 0,0-2 256 15,0 2 240-15,0 1-47 16,-7 4-305-16,-9 3-152 16,0-3-56-16,-5 4-16 0,-3-3-64 31,0-1-16-31,1 2-112 15,0-1-104-15,4 0-136 0,3 0-337 16,5-2-47-16,-1 0-144 16,4-2 72-16,-3-6-1025 15,1 0-1343-15,4 0-5922 0</inkml:trace>
  <inkml:trace contextRef="#ctx0" brushRef="#br0" timeOffset="107913">2252 5667 6241 0,'0'0'6017'0,"0"0"-3848"0,0 0-169 16,0 0-64-16,0 0-487 16,0 0-617-16,0 0-176 15,0 2-248 1,0-2-256-16,0 0-136 15,0 0 80-15,0 0-96 16,0 0-208-16,7 0 16 0,1 0 64 0,-2 0 120 16,1 0-40-1,-2 0 40-15,-5 0-24 16,0 0 32-16,0 0 0 15,0 0 248-15,0 2 72 16,-5 2 96-16,-7 0-352 16,3 0 64-16,-3-2-56 0,4-2 0 15,5 0 184-15,-5 0-200 16,6 0-56-1,-2-5-720-15,-1-6-3433 16,0 1-10570-16</inkml:trace>
  <inkml:trace contextRef="#ctx0" brushRef="#br0" timeOffset="108702">2075 5917 8089 0,'0'0'5025'0,"0"0"-3160"31,0 0 87-31,0 0-15 15,0 0-785-15,0 0-608 16,0 0-352-16,-29 64-176 0,8-23-16 16,0 3 8-16,-2 0-8 15,0-4 16-15,4-6 40 0,1-3 136 31,4-9 24-31,2-7 0 0,6-5-40 16,3-3 64-16,1-3-48 31,2-4 56-31,0 0-128 0,0 0-112 0,0 0 56 0,0 0-56 16,0 0 0-16,0 0-8 15,0 0-88 1,3 0 80-16,15 0-32 0,5-4 40 16,6-7 48-16,3 0-48 15,4 1 0-15,1-3 40 16,-5 2-40-16,0 2 8 0,-6 1 0 15,-3 4 0 1,-10 2-8-16,-2 0 8 31,-5 0-8-31,-6 2 0 16,4 0-120-16,-4 0-96 15,0 0-392-15,0 0-456 0,0 0-889 16,0 0-959-16,0 0-3169 0,0 0-1353 16</inkml:trace>
  <inkml:trace contextRef="#ctx0" brushRef="#br0" timeOffset="108995">2092 6076 4152 0,'0'0'5145'15,"0"0"-3400"-15,0 0-65 0,0 0 105 0,0 0-481 16,-1 4-712-16,1 12-400 16,0 10 136-16,0 6 136 15,0 4 32 1,0 4 232-16,0 1 97 15,0-3-209-15,0-4-200 16,0-6-128-16,-3-6-80 0,1-4-16 0,-3-9-120 16,3-2 0-16,2-3-72 15,-3-2-288 1,-2-2-712-16,5 0-2737 15,-6 0-5849-15</inkml:trace>
  <inkml:trace contextRef="#ctx0" brushRef="#br0" timeOffset="109801">2323 6371 9097 0,'0'0'3865'15,"0"0"-2112"-15,0 0-193 0,0 0-552 0,0 0-240 16,0 0-384-1,0 0-39-15,-8 0-281 0,8 0-64 0,0 0-8 16,0 0 8-16,0 0-96 31,0 0-105-31,0 0 129 0,0 0-96 16,0 0 136-16,0 0 32 15,0 0 0-15,0 0 8 0,0 0 104 16,0 0 136-16,-3 2 553 16,1-2-361-16,1 0-280 31,-2 2-112-31,3-2 64 0,-2 0-112 15,2 0-48-15,0 0-16 16,0 0 56-16,0 0-152 0,0 0-72 16,0 0 104-16,2 0 48 15,1 0-8-15,-3 0 16 31,1 0 24-31,-1 0 48 0,0 0 0 0,0 0 248 16,0 0 88-16,0 2-16 16,-1 2-248-16,-6-1 0 0,-2 1 0 15,2-4 32 1,1 0 0-16,1 0-40 15,0 0 56 1,2 0 8-16,0 0-112 0,3 0-16 0,0 0-48 16,0 0-88-16,0 0 136 15,0 0-120-15,0 0 72 0,0 0 40 16,0 0-8-1,0 0 8 1,0 0 0-16,0-4-416 16,-2 1-3505-16</inkml:trace>
  <inkml:trace contextRef="#ctx0" brushRef="#br0" timeOffset="116383">2212 4518 7889 0,'0'0'3873'0,"0"0"-2697"0,0 0 577 31,0 0 87-31,0 0-296 16,0 0-575-16,0 0-457 16,0 0-24-16,0 0-128 0,0 0-128 15,0 0-24-15,0 0-200 16,0 0 88-16,0 0-96 0,0 0 0 31,0 0-8-31,0 0-144 16,0 0 136-16,0 0-80 15,0 0 16-15,0 0-8 0,0 0-16 16,5 2 96-16,-2 0-8 15,3 2 16-15,-4-4-8 16,0 0 0 0,-2 2 8-16,3-2 0 0,-3 0 8 15,0 0 40-15,0 0-24 16,0 0-24-16,0 0 120 0,0 0-72 15,0 0 96-15,0 0-48 16,0 0 16 0,0 0 0-16,0 0-112 15,-5 0-688-15,-3-6-2153 16,-2 0-9465-16</inkml:trace>
  <inkml:trace contextRef="#ctx1" brushRef="#br0">5697 3528 0,'0'-18'0,"18"18"16,-18-18-16,0 1 15,0-1-15,0 1 0,0-1 31,-53-53-15,35 54 0,-17 17-16,18 0 0,-19 0 15,19 35-15,-19 36 0,19 17 16,-19 0-16,19 0 15,17-17 1,0-1-16,17-34 16,1-1-16,0-18 15,17-17-15,0 0 0,-17-17 16,17-18-16,-17-18 15,17 0-15,-35 0 16,18 18-16,-18-18 16,0 17-16,0 1 15,0 17 1,-18 18-16,0 0 0</inkml:trace>
  <inkml:trace contextRef="#ctx1" brushRef="#br0" timeOffset="164">5697 3528 0,'-105'141'0,"105"-141"15,0 0-15,0 18 16,17-1-1,1 1-15,17 17 0,-17-17 16,17-1-16,0 1 0,1 0 31,-1-1-31,0-17 16,0 18-16,1-18 0</inkml:trace>
  <inkml:trace contextRef="#ctx1" brushRef="#br0" timeOffset="503">6015 3440 0,'-124'88'63,"124"-35"-48,0 0 1,0-18-16,0 18 0,0-18 16,0-17-16,18-1 15,0 1 1,-1-18-16,1 0 15,0-18-15,-1 1 0,19-19 16,-36 1-16,17 0 16,-17 0-16,0-1 15,0 1-15,0 0 0,-17 17 31,-1 18-31,0 0 16,1 0-16</inkml:trace>
  <inkml:trace contextRef="#ctx1" brushRef="#br0" timeOffset="653">5927 3581 0,'0'0'0,"0"0"16,0 0-16,0 17 15,0-17-15,17 18 16,36 35 0,-17-35-16,-19-1 15,1 1-15,17-1 16,-17 1-16,17 0 0,0-18 15,-17 0-15,17 0 16</inkml:trace>
  <inkml:trace contextRef="#ctx1" brushRef="#br0" timeOffset="1419">6456 3616 0,'106'-53'47,"-71"35"-47,0 18 16,1-17-16,-19 17 15,18 0 1,-35-18-16,18 18 0,-18 0 15</inkml:trace>
  <inkml:trace contextRef="#ctx1" brushRef="#br0" timeOffset="1581">6668 3457 0,'-36'106'78,"36"-71"-78,18 18 0,0-17 15,-18-19-15,17 1 16</inkml:trace>
  <inkml:trace contextRef="#ctx1" brushRef="#br0" timeOffset="1780">6862 3369 0,'35'106'31,"-35"-53"-15,0 0-16,17 0 15,-17 17-15,0-17 32,-17 0-32,-18 0 15</inkml:trace>
  <inkml:trace contextRef="#ctx1" brushRef="#br0" timeOffset="3246">5644 4286 0,'36'0'31,"-19"0"-31,19 0 16,-1 0-16,-17 0 31,-1 0-31,1-17 0,-18 17 16,17 0-16,-17-18 15,0 0 1,0 18-16,-17 0 0,17 0 15,-18 0-15,18 0 32,-17 0-32,-1 36 0,0-1 15,1 0-15,-1 0 0,-17 36 16,35-53-1,0-18-15,0 0 0,0 0 16,17 0 0,1 0-1,0 0-15,-1 0 0,1 0 16,0 0-16,-1 0 0,-17 17 15,0 19 1,0-19-16,-17 1 16,-1-1-1,0 1-15,1 0 16,-1-18-16,0 0 15,18 0-15,-17-18 0,17 0 16,0 1-16,35-1 16,-17 18 15,-1 0-31,19 18 15,-19-18-15,18 17 0,-17-17 16,0 0-16,-1 0 16,1 0-16</inkml:trace>
  <inkml:trace contextRef="#ctx1" brushRef="#br0" timeOffset="3683">5997 4233 0,'-35'124'62,"17"-107"-46,18 1-16,18-18 15,-18-18-15</inkml:trace>
  <inkml:trace contextRef="#ctx1" brushRef="#br0" timeOffset="3802">5997 4233 0,'36'106'0,"-36"-88"0,17-1 16,-17 1-16,0 17 15,0 1 1,0-19-16,0 19 16,-17-19-16,17 1 15</inkml:trace>
  <inkml:trace contextRef="#ctx1" brushRef="#br0" timeOffset="4188">6068 4339 0,'106'-106'31,"-89"89"0,1 17-31,0 0 16,-1-18-16,-17 18 16,0 0-16,0 0 0,18 0 31,-18 18-31,0-1 15,0 1-15,0 17 16,0-17-16,0 17 16,0 0-16,0 1 0,0-19 15,0 19-15,0-19 16,-18 1-16,-17-18 15,17 0 17,1-18-32,-1 1 0,18-1 15,0 18-15,0-18 0,0 1 16,0-1-16,0 18 15,18-18-15,17 18 0,18-17 16</inkml:trace>
  <inkml:trace contextRef="#ctx1" brushRef="#br0" timeOffset="5583">6421 4057 0,'0'18'47,"0"-1"-47,0 1 15,0 35 1,-18-36-1,18 1-15,-18-18 16,18 0-16,0 0 16,0 0-1,18 0-15,0 0 16,-1 0-16,1 0 15,-1 0 1,-17 0-16,18 0 16,-18 0-16,0 0 15,-18 18 1,18-18-16,-17 0 15,17 0-15,0 0 0,0 0 47,0 0-31,17 17-16,-17-17 15,0 18 1,0 0 0,-17 17-16,-1 0 15,18-35-15,0 0 16,0 0-1,18 0-15,-1-17 16,1 17-16,-18 0 16,18 0-1,-18 0 1,0 0-16,0 17 15,0 1-15,0-1 0,0 19 16,-18-19-16,18 1 16,0 0-16,0-18 0,0 0 31,0 0-31,35-18 31,1 0-31,-19 1 16</inkml:trace>
  <inkml:trace contextRef="#ctx1" brushRef="#br0" timeOffset="5772">6809 4269 0,'123'0'47,"-88"-18"-47,-17 18 15,17-18-15,-17 18 16,0 0-16</inkml:trace>
  <inkml:trace contextRef="#ctx1" brushRef="#br0" timeOffset="5966">6950 4128 0,'0'123'31,"17"-105"-31,-17 17 15,0-17-15,18 17 16</inkml:trace>
  <inkml:trace contextRef="#ctx1" brushRef="#br0" timeOffset="6194">7232 3986 0,'18'124'47,"-18"-89"-31,17 18-1,-17 0-15,0 0 16,0 0-16</inkml:trace>
  <inkml:trace contextRef="#ctx1" brushRef="#br0" timeOffset="8003">5786 4992 0,'17'70'47,"1"-34"-47,-1-1 15,-17-17-15,18 17 31,-18-18-31,0 1 0,0-18 16,0 0 0,0-18-16</inkml:trace>
  <inkml:trace contextRef="#ctx1" brushRef="#br0" timeOffset="8261">5856 5098 0,'35'-124'47,"-17"107"-47,0-1 16,-1 18-16,1-18 0,0 18 15,-1 0-15,1 0 0,0 18 16,-18 0-16,0 17 15,0-18 1,-36 54 0,1-36-16,17 1 0,1-19 15,-1 1-15,18-18 16,18-18-1,-1 1 17,1-19-32,17 1 15,1-18-15</inkml:trace>
  <inkml:trace contextRef="#ctx1" brushRef="#br0" timeOffset="8464">5909 4815 0,'0'106'16,"0"-53"0,18 18-1,-1-18 1,-17 0-16,18-1 15,0 1-15,-1-35 0,-17 0 16,18-1-16,-18-17 0</inkml:trace>
  <inkml:trace contextRef="#ctx1" brushRef="#br0" timeOffset="8714">6174 4921 0,'0'124'46,"0"-71"-46,0-18 16,0 18-16,0-18 0,0-17 16,17-1-16,-17-17 0</inkml:trace>
  <inkml:trace contextRef="#ctx1" brushRef="#br0" timeOffset="8998">6262 4815 0,'123'-17'47,"-105"17"-31,0 0-1,-1 0-15,1 0 0,-1 0 16,-17 0-16,18 17 15,-18-17-15,0 18 0,0 0 16,0 17-16,18-17 0,-18 17 31,0 18-31,0-18 16,0 0-16,17 1 0,-17-1 15,0-17-15,0-1 16</inkml:trace>
  <inkml:trace contextRef="#ctx1" brushRef="#br0" timeOffset="9471">6315 4939 0,'88'-35'62,"-70"35"-46,-1 17-16,-17 1 0,0 0 15,0-18-15,-17 35 0,-1-35 16,0 17-1,1 1 1,-1 0-16,18-18 0,0 0 31,0 0-15,0 0-16,18 0 0,-18 0 0,17 0 31,-17 0-31,18 0 16,-18 17-16,0 19 0,0-19 15,-18 19 1,1-19-16,-19 18 0,19-17 15,17 0-15,-18-18 0,18 0 32,0 0-17,18 0 1,-1-18-16,54-17 15,-36 17 1,-17 18-16</inkml:trace>
  <inkml:trace contextRef="#ctx1" brushRef="#br0" timeOffset="9768">6615 4992 0,'123'-71'63,"-88"54"-63,-17 17 15,-18-18-15,18 0 16,-18 1-1</inkml:trace>
  <inkml:trace contextRef="#ctx1" brushRef="#br0" timeOffset="9926">6738 4780 0,'0'106'47,"0"-53"-31,0-18-16,0-17 31,0 17-31,0-17 15,-18-1-15</inkml:trace>
  <inkml:trace contextRef="#ctx1" brushRef="#br0" timeOffset="10059">6756 4974 0,'70'18'47,"-70"-18"-31,18 0-1,-18-18 1</inkml:trace>
  <inkml:trace contextRef="#ctx1" brushRef="#br0" timeOffset="10283">6809 4568 0,'35'106'47,"-17"-106"-32,-18 18-15</inkml:trace>
  <inkml:trace contextRef="#ctx1" brushRef="#br0" timeOffset="10460">6985 4568 0,'18'124'78</inkml:trace>
  <inkml:trace contextRef="#ctx1" brushRef="#br0" timeOffset="10959">6862 4727 0,'0'53'63,"17"-53"-48,1 0-15,-1-18 16,1 1-16,0-1 0,-1 1 15,1-1-15,0 0 0,-1 18 16,-17-17-16,18 17 31,-18 0-31,0 0 16,0 17-16,0 1 0,0 17 15,0-17-15,0 17 16,0-17-16,0 17 0,0 0 16,0 1-16,0-19 15,0 19-15,0-1 16,0-18-1,0 19-15,0-19 0,18 1 16,-18 0-16,0-18 16,0 17-16,-18-17 15,0 0 1,1-17-1,-1-1-15,0-17 16,1 17-16,-1 0 0,18 1 16,0-1-16,0 1 0,18-1 15,17-17-15,18-1 0,0 1 31,-18 0-31</inkml:trace>
  <inkml:trace contextRef="#ctx1" brushRef="#br0" timeOffset="11227">7479 4639 0,'-18'123'31,"18"-70"-31,-17-17 15,17-1-15,0 0 16,0-17-16,-18-18 16,18 0-1,0-35-15,0 17 16</inkml:trace>
  <inkml:trace contextRef="#ctx1" brushRef="#br0" timeOffset="11323">7444 4727 0,'123'106'63,"-105"-71"-48,-1-35-15</inkml:trace>
  <inkml:trace contextRef="#ctx1" brushRef="#br0" timeOffset="11503">7673 4604 0,'-18'106'31,"1"-71"-31,17 0 31,-18 0-31,18-17 16,0 0-16,0-18 0</inkml:trace>
  <inkml:trace contextRef="#ctx1" brushRef="#br0" timeOffset="11657">7708 4604 0,'35'123'31,"-17"-70"-31,-18-18 15,18 1-15</inkml:trace>
  <inkml:trace contextRef="#ctx1" brushRef="#br0" timeOffset="12119">7902 4639 0,'71'88'47,"-54"-88"-16,-17-17-31,18-36 16,-18 17-16,0 19 15,0-1-15,0 0 16,0 1-16,-18 17 0,18 0 16,0 0 15,18 17-31,0 1 15,-1 0 1,1-1-16,0-17 0,-1 18 16,1 0-16,0-1 15,-1-17-15,1 0 16,-1 0-1,1 0-15,0-17 0,-1-1 16,1-35 0,-18 18-16,0 17 15,-18 1-15,1-1 0,-1 0 16,0 18-1,1 18-15,17 0 16</inkml:trace>
  <inkml:trace contextRef="#ctx1" brushRef="#br0" timeOffset="12405">8431 4445 0,'-17'106'31,"17"-53"-31,0-18 15,0 0 1,17-17-16,-17 0 16,18-18-1,17 0-15,-17-18 16,17 0-16,0-17 0</inkml:trace>
  <inkml:trace contextRef="#ctx1" brushRef="#br0" timeOffset="12798">8784 4568 0,'124'-35'62,"-107"18"-46,1-1-16,0 0 15,-18 18 1,0-17-16</inkml:trace>
  <inkml:trace contextRef="#ctx1" brushRef="#br0" timeOffset="12958">8855 4392 0,'17'124'47,"-17"-89"-47,18-18 15,0 19-15,-18-19 16,17 1-1,-17 0-15</inkml:trace>
  <inkml:trace contextRef="#ctx1" brushRef="#br0" timeOffset="13259">9155 4286 0,'35'141'78,"-35"-70"-78,0-1 0,0-17 15,-18 18 1</inkml:trace>
  <inkml:trace contextRef="#ctx1" brushRef="#br0" timeOffset="18043">6033 5662 0,'0'-18'15,"0"1"-15,0 17 16,0-35 0,-18 17-16,18 18 15,-18 0 1,18 0-1,-17 0-15,-1 0 16,0 0-16,18 35 16,-17 0-16,-1 36 15,18-36 1,0 1-16,0-1 15,0-18 1,18 1-16,-1 0 16,-17-1-16,18-17 15,0 0-15,-18 0 0,35 0 16,18-70-1,-18 35-15,0-1 0</inkml:trace>
  <inkml:trace contextRef="#ctx1" brushRef="#br0" timeOffset="18464">6174 5468 0,'0'124'78,"0"-72"-78,0-16 0,0-1 15,0 0-15,0 1 0,0-19 16,0 1-16,0-18 16,0 0-1,0 0 16,0-18-15,17 1-16,1-1 16,0-17-16,-1 17 0,1 0 15,-1 18-15,1 0 16,-18 0-16,35 18 15,-35 0 1,0-1-16,0 1 16,18 0-16,-18-18 0</inkml:trace>
  <inkml:trace contextRef="#ctx1" brushRef="#br0" timeOffset="18626">6403 5697 0,'0'0'47,"0"18"-31,0 0-16,0-18 15</inkml:trace>
  <inkml:trace contextRef="#ctx1" brushRef="#br0" timeOffset="19048">6438 5468 0,'53'88'78,"-53"-52"-62,0 16-16,0-16 0,0-19 16,0 1-16,0 0 15,0-18-15,0 0 16,0 0 15,18-18-31,-1-70 16,1 70-1,-18 1-15,18-1 0,-18 18 16,17 0-16,-17 0 15,18 0-15,-18 0 0,18 0 16,-18 18-16,0-1 16,17 1-16,-17-1 0,18-17 15,-18 18 1,18-18-1,-18 0-15</inkml:trace>
  <inkml:trace contextRef="#ctx1" brushRef="#br0" timeOffset="19551">6773 5503 0,'-17'0'16,"-1"0"-16,18 18 15,-18 0-15,18-1 16,0 19-16,0-19 15,0 1-15,0 17 0,0-17 16,0-18 0,0 17-1,0-17-15,18 0 0,-18 0 16,18 0-16,-18-17 0,17-1 15,1 0-15,-18 1 16,0-1-16,18 1 0,-18-1 16,0 0-1,0 18 1,0-17-16,0 17 15,0 0-15,0 0 16,0 0 15,0 17-15,17 1-16,1 17 15,-18-35-15,18 18 16,-1-18-16,1 0 16,-18 0-16</inkml:trace>
  <inkml:trace contextRef="#ctx1" brushRef="#br0" timeOffset="20456">7056 5309 0,'0'124'47,"0"-71"-47,0-18 31,0 18-31,0-35 16,0 52-1,17-70-15,-17 18 16,0-36-1,0 18-15</inkml:trace>
  <inkml:trace contextRef="#ctx1" brushRef="#br0" timeOffset="20963">7020 5274 0,'106'18'47,"-88"-1"-31,-1 1-16,-17 0 15,0-1 1,0 1-16,0 0 15,0-1-15,0 18 16,-35 1 0,17-36-1,1 17-15,-1-17 16,18 0-16,-17 0 0,17 0 15,0-17-15,0 17 16,17-18-16,1 0 0,-1 18 16,1-17-16,17 17 15,-17 0-15,0 0 31,-18 0-31,17 0 16,-17 0-16,18 0 16,-18 17-16,0 1 0,0 0 15,0 17-15,0-17 0,-35 17 31,17 0-15,0-35 0,1 18-16,17-18 15</inkml:trace>
  <inkml:trace contextRef="#ctx1" brushRef="#br0" timeOffset="21323">7303 5398 0,'-53'105'78,"53"-87"-78,0 0 15,17-1-15,-17-17 0,18 0 32,0 0-32,-18 0 0,35-17 15,-35-1 1,17-17-16,-17 17 15,0 0-15,0 1 0,0-1 16,0 18-16,0 18 31,0-18-31,0 35 16,0-17-1,18-18-15,-18 0 16</inkml:trace>
  <inkml:trace contextRef="#ctx1" brushRef="#br0" timeOffset="21582">7303 5398 0,'105'52'0,"-105"-52"16,0 0-1,18 18 1,-18 0-16,0-18 16,0 17-16,0-17 0,0 0 15,18 0-15,-18 0 16,0 0-1,0-17-15,17-1 16,-17 0-16,0 1 16,18-1-16,-18 18 0,0 0 15,0 0 1,0 0-16,18 18 0,-18-1 15,0 1 1,0-18-16,0 18 16,0-18-16</inkml:trace>
  <inkml:trace contextRef="#ctx1" brushRef="#br0" timeOffset="21803">7532 5221 0,'17'106'31,"-17"-53"-15,0 0-1,18-18-15,-18 0 16,0 1-16,18-19 15,-18 1-15,17-18 0,-17 0 16,18 0 0,0-35-16</inkml:trace>
  <inkml:trace contextRef="#ctx1" brushRef="#br0" timeOffset="22168">7743 5345 0,'-35'0'78,"35"17"-78,-17 1 0,17-18 16,-18 18-16,18-1 15,0-17-15,-18 0 31,18 18-31,0-18 0,0 0 16,0 17-16,0-17 47,0 18-32,36 0 1,-1-18-16,-18 0 16,1 0-16,0 0 15,-1-18-15,1 0 0</inkml:trace>
  <inkml:trace contextRef="#ctx1" brushRef="#br0" timeOffset="22349">7955 5362 0,'0'0'31,"0"0"-31,0 18 0</inkml:trace>
  <inkml:trace contextRef="#ctx1" brushRef="#br0" timeOffset="27725">6015 6015 0,'0'70'78,"-18"-34"-63,18-1 1,0 0-16,0-17 0,0 17 16,0-35-16,0 0 0</inkml:trace>
  <inkml:trace contextRef="#ctx1" brushRef="#br0" timeOffset="27905">6050 6085 0,'0'18'31,"0"0"1,0 17-32,0-17 15,-17 35 1,17-36-16</inkml:trace>
  <inkml:trace contextRef="#ctx1" brushRef="#br0" timeOffset="28200">6068 6191 0,'35'71'62,"-35"-54"-46,0 1-16,0 0 15,0-1 1,0 1-16,0-18 15,0-18 1,0 1 0,0-1-16,18 18 15,-1 0-15,-17 0 16,18 18-1,0-18-15,-18 17 16,17 1-16,-17 0 16,0 35-1</inkml:trace>
  <inkml:trace contextRef="#ctx1" brushRef="#br0" timeOffset="28420">6138 6032 0,'0'106'47,"0"-88"-31,0 0-16,0-18 15,18 0 1,-18-36 0,18 1-16,-1 17 15</inkml:trace>
  <inkml:trace contextRef="#ctx1" brushRef="#br0" timeOffset="29197">6138 6032 0,'71'-17'16,"-71"17"0,0 17-16,0 1 15,0 0 1,0-18-16,0 17 0,0-17 15,0 18 1,0-18-16,0 0 16,0 0-1,0 0 1,0 18-16,0-18 15,0 17-15,0 1 0,0-18 0,0 18 16,0-18 0,0 0-1,0 0-15,0 0 16,0 17-16,0-17 15,0 18-15,0-18 16,0 18-16,-18-1 0,18-17 16,0 18-16,0-18 15,0 0-15,0 0 47,0-18-47,0 1 16,18-19-16,0 19 15,-18-1-15,17 18 47,1-18-47,-18 18 16,0 0-1,0 18 16,0 0-31,0-1 16,0 1-16,0-18 0,0 18 16,0-36-1,17-35 1,1 35-16,0 1 15,-1-1-15,-17 18 16,18 0-16,0 0 0,-18 0 16,17 18-16,-17-1 15,0 19-15,0-19 0,0 19 16,-17-19-16,-1 1 15,0-1 1,18-17-16,-17 0 0,17 0 0,0 0 0,0 0 16,0 0-16,0 0 15,0 0-15,0 0 16,17 0-16,1 0 0,17 0 15,-17 0 1,17 0 0,-17 0-16,-1 0 0</inkml:trace>
  <inkml:trace contextRef="#ctx1" brushRef="#br0" timeOffset="29557">6491 5962 0,'0'18'31,"0"17"-31,0 0 16,0 36-1,0-36-15,0-17 0,0-1 0,0-17 32,18 0-1,-18-17-31,17 17 0,1 0 15,-18 0 1,18 17 0,-1 1-16,-17 0 0,0-1 15,0 1-15,0-1 16,0-17-1</inkml:trace>
  <inkml:trace contextRef="#ctx1" brushRef="#br0" timeOffset="30286">6579 5944 0,'0'18'78,"0"0"-78,0-1 15,0 1-15,0-18 0,0 17 16,0-17-16,0 0 16,18 0-1,-18 0 1,18-17-16,-18 17 0,17 0 15,1 0 1,-18 0-16,0 17 31,0-17-31,0 18 0,0 0 16,0-1-16,0-17 15,0 0-15,18-17 32,-1-1-17,-17-17-15,18 17 16,-1 1-16,1 17 15,-18-18-15,18 18 0,-18 0 16,0 18 0,0 17-1,0 0-15,-18 0 0,18-17 16,-18 0-16,18-18 31,18-18-31,-18 18 16,18 0-16,-1 0 0,1 0 15,-18 0-15,0 18 16,18-1-16,-18 1 15,0 0-15,0-18 16,0 17-16,0-17 0,0 0 47,0-17-32,0 17-15,35-18 16,-17 18 0,-1 0-16,-17 18 0,0-1 15,0 1-15,0 0 16,0-1-16,0 1 15,0-1-15,-17 1 0,-1 0 0,0-18 16,18 0-16,-35-18 16</inkml:trace>
  <inkml:trace contextRef="#ctx1" brushRef="#br0" timeOffset="35622">6121 6650 0,'0'0'109,"0"0"-77,17 0-1,-17 0-31</inkml:trace>
  <inkml:trace contextRef="#ctx1" brushRef="#br0" timeOffset="40033">6156 6703 0,'0'0'63,"0"0"-32,18 17-16,-1 1-15,-17-18 16,0 18-16,18-18 16,-18 0-16,0 0 15,0 17-15</inkml:trace>
  <inkml:trace contextRef="#ctx1" brushRef="#br0" timeOffset="42342">6279 6632 0,'0'18'93,"0"-18"32,0-18-125,0 18 16,18 0-16,0 0 31,-1-17-31,19 17 16,-1 0-16,0 0 0,-17 0 31,17 0-31,-17-18 15,-1 18-15,1 0 0,0 0 16,-18 0-16,0 0 16,0 0 30,0 18-30,0-18-16,0 17 16,0-17-16,0 18 0,0-18 15,-18 18-15,18-1 16,0-17-16,-18 0 0</inkml:trace>
  <inkml:trace contextRef="#ctx1" brushRef="#br0" timeOffset="45477">6227 6579 0,'17'18'93,"-17"17"-93,0 1 16,18 16-16,-18 1 0,0 0 31,0-17-31,0 69 16,0-87-1,0-18-15,0 0 16,0-18-1,0 1-15,0-1 0</inkml:trace>
  <inkml:trace contextRef="#ctx1" brushRef="#br0" timeOffset="55305">2487 4004 0,'0'0'0,"0"0"15,0-18-15,0 18 16,0 0-1,0 0 1,0 18 0,0 0-16,0 17 31,0 18-31,0 0 0,0 0 15,0-18-15,0 18 0,0-18 16,0 0 0,0-17-1,0 0-15,0-18 0,-18 17 31,18-17-31,0 0 16,0-17-16</inkml:trace>
  <inkml:trace contextRef="#ctx1" brushRef="#br0" timeOffset="55672">2452 4128 0,'141'-36'93,"-123"36"-93,-18 0 0,17-17 16,-17 17-16,18 0 31,-18 17 0</inkml:trace>
  <inkml:trace contextRef="#ctx1" brushRef="#br0" timeOffset="55874">2505 4198 0,'17'0'31,"1"0"-31,-18 0 16,18-18-16,-1 18 15,1 0-15,0 0 16,-1 0-16,-17 0 0,0 0 16,0 18-1</inkml:trace>
  <inkml:trace contextRef="#ctx1" brushRef="#br0" timeOffset="56079">2487 4339 0,'124'-35'78,"-54"0"-62,-70 17-1</inkml:trace>
  <inkml:trace contextRef="#ctx1" brushRef="#br0" timeOffset="56383">2611 4233 0,'0'124'78,"17"-107"-78,-17 1 15,18-18-15,-18 0 47,0 0-47,0 0 16,0 0-16,17-18 15,-17-17-15,18-35 0,0 17 32,-1 0-32</inkml:trace>
  <inkml:trace contextRef="#ctx1" brushRef="#br0" timeOffset="56776">2716 3933 0,'36'-17'32,"-19"17"-32,1-18 15,0 18-15,-1 0 16,1 0-1,0 0-15,-1 0 16,-17 0-16,0 0 47,0 0-32,0 18 1,0-1-16,0 19 16,0-19-16,0 19 0,0-19 15,0 1-15,0 0 31,0-1-31,0 1 0,0-18 16,-17 18-16,17-18 16,-18 0-16</inkml:trace>
  <inkml:trace contextRef="#ctx1" brushRef="#br0" timeOffset="56972">2787 4057 0,'0'-18'32,"0"18"-32,18 0 0,-18 0 15,17-17-15,1 17 16,-18 35-1</inkml:trace>
  <inkml:trace contextRef="#ctx1" brushRef="#br0" timeOffset="57192">2752 4251 0,'35'-53'31,"-17"35"-15,17-17-1,0 18-15,-17-1 0,-18 0 0</inkml:trace>
  <inkml:trace contextRef="#ctx1" brushRef="#br0" timeOffset="57436">2769 3969 0,'0'123'78,"18"-70"-78,-18-18 16,0 1-16,18-19 16,-18 19-16,17-19 31,-17 1-31,18-18 15,-18 18-15</inkml:trace>
  <inkml:trace contextRef="#ctx1" brushRef="#br0" timeOffset="57730">2981 4075 0,'-18'0'47,"1"17"-47,-1 1 15,0 0-15,18-1 16,-17 1-16,-1-18 0,18 17 16,0-17-16,0 18 15,-17-18-15,17 0 0,17 0 16,18 0-1,-17 0-15,0 0 0,17 0 16,-17 0-16,-1 0 0,1 0 0,-18 0 31,0 0-31</inkml:trace>
  <inkml:trace contextRef="#ctx1" brushRef="#br0" timeOffset="57968">3140 3828 0,'-88'123'78,"70"-88"-78,0-17 16</inkml:trace>
  <inkml:trace contextRef="#ctx1" brushRef="#br0" timeOffset="58177">3140 3916 0,'-71'123'78,"71"-87"-62,-17-19-16</inkml:trace>
  <inkml:trace contextRef="#ctx1" brushRef="#br0" timeOffset="58383">3193 4004 0,'0'0'32,"-18"18"-17,-17 52 1,17-34-16,18-19 15,-18-17-15</inkml:trace>
  <inkml:trace contextRef="#ctx1" brushRef="#br0" timeOffset="58514">3140 4110 0,'35'106'63,"-35"-89"-63,0 1 15,0 0-15,0-1 16,0-17-16</inkml:trace>
  <inkml:trace contextRef="#ctx1" brushRef="#br0" timeOffset="58722">3175 3845 0,'106'-53'78,"-89"71"-78,-17 0 0,0-1 16,0 1-16</inkml:trace>
  <inkml:trace contextRef="#ctx1" brushRef="#br0" timeOffset="58905">3175 3845 0,'53'124'0,"-53"-124"15,18 0-15,-1 0 16,1 0-1,-1-18-15,1 18 16,0-18-16,-1 18 31,1 0-31,-18 0 16</inkml:trace>
  <inkml:trace contextRef="#ctx1" brushRef="#br0" timeOffset="59264">3334 4004 0,'17'124'46,"1"-107"-46,-18 18 16,18-17-16,-18 17 16,17-17-16,-17 0 0,18 17 15,-18-35 1,0 18-16,0-18 15,0 17 1,0-17 31,-18-17-32,1 17-15,-1-18 0,-70-17 32</inkml:trace>
  <inkml:trace contextRef="#ctx1" brushRef="#br0" timeOffset="61510">2558 4727 0,'0'0'47,"0"0"93,0 0-140,0 0 16,17 18-16,-17-18 15,0 0 16,0 0-31,0 17 16</inkml:trace>
  <inkml:trace contextRef="#ctx1" brushRef="#br0" timeOffset="62018">2540 4727 0,'18'18'94,"-18"-1"-79,0 1-15,0 17 0</inkml:trace>
  <inkml:trace contextRef="#ctx1" brushRef="#br0" timeOffset="62305">2558 4904 0,'17'88'63,"-17"-53"-48,0-17-15,0-1 0,-17 19 31,17-19-31,0 1 16,0-18-16,0 18 16,35-18-16,0 0 0,89-36 15,-89 19 1,0 17-16,1-18 15,-19 18-15,1 0 0,-18-18 16,0 18-16</inkml:trace>
  <inkml:trace contextRef="#ctx1" brushRef="#br0" timeOffset="63059">2646 4745 0,'106'-18'62,"-89"18"-62,1 0 16,-18 0-16,0 0 16,18 18-16,-18-18 0,0 17 0,0 1 15,-36 17 1,36-17-1,-17 0 1,17-18-16,-18 0 0,18 0 16,-18 0-16,18 0 15,18 0 1,-18 0 15,0 0-31,18 0 16,-18 17-16,0 1 0,0 0 15,0 17-15,-18-17 16,18-1-16,-18 1 0,18-18 31,0 0-15,0 0-16,0-18 15,0 1-15,0 17 31,18-18-31,-18 18 0,18 0 16,-1 0-16,-17 18 31,18 17-31,-18-18 16,18 1-16,-18 0 0,0-18 15,0 0-15,17 0 16,-17 0-16,0 0 0,18 0 16,0-36-16,-1 1 0,18 0 15,1-18 1,-1 0-1,0 18-15</inkml:trace>
  <inkml:trace contextRef="#ctx1" brushRef="#br0" timeOffset="63358">3157 4498 0,'36'-18'62,"-36"18"-62,17 0 16,1 0-16,-18 0 15,18-17 1</inkml:trace>
  <inkml:trace contextRef="#ctx1" brushRef="#br0" timeOffset="63577">3157 4498 0,'36'-53'0,"-36"71"31,0-1-15,0 1-16,0 0 0,0-1 15,17-17-15,-17 18 0,0-18 16,18 0 46,-18-18-62</inkml:trace>
  <inkml:trace contextRef="#ctx1" brushRef="#br0" timeOffset="63699">3246 4427 0,'17'0'16,"-17"18"-1,0 0-15,0-1 0,0 19 0,-17-19 31,17 18-31,-18 1 16,0-19-16</inkml:trace>
  <inkml:trace contextRef="#ctx1" brushRef="#br0" timeOffset="63959">3140 4657 0,'-18'88'63,"18"-71"-63,0-17 15,0 0 1,18 0-16,-18-35 15,17 18 1,1-19 0,0 1-1,-1 17-15,-17 18 0,18-17 16,0 17-16,-1 0 15,-17 0-15,0 0 0,18 17 0,-18 19 32,0-19-17,-18 19-15</inkml:trace>
  <inkml:trace contextRef="#ctx1" brushRef="#br0" timeOffset="64227">3140 4657 0,'35'123'0,"-35"-123"16,0 18-16,0-18 0,0 17 15,0-17-15,0 0 16,106-123-1,-106 123-15,17-18 16,-17 18-16,0 0 0,0 18 16,0 0-16,0-1 0,0 1 15,0 17-15,-17 0 16,-18 1-16,17-19 0</inkml:trace>
  <inkml:trace contextRef="#ctx1" brushRef="#br0" timeOffset="64555">3193 4904 0,'0'88'63,"17"-88"-48,1-18-15,0 1 16,-1 17 0,1-18-16,-1 18 15,19 0 1,-19 0-16,-17 0 15,0 0-15,0 18 16,0-18-16,-17 17 0,-1 1 16,0 17-16,1-35 15,-1 18-15,1-18 0,-1 0 16,0 0-16,18-18 31,0-17-31</inkml:trace>
  <inkml:trace contextRef="#ctx1" brushRef="#br0" timeOffset="65199">3492 4551 0,'0'0'78,"18"0"-62,-18 0-16,18 17 15,-1 19 1,-17-36-16,0 17 0,18-17 31,-18 18-31,0-18 0,0-18 16,0 18-16</inkml:trace>
  <inkml:trace contextRef="#ctx1" brushRef="#br0" timeOffset="65469">3492 4551 0,'106'-106'0</inkml:trace>
  <inkml:trace contextRef="#ctx1" brushRef="#br0" timeOffset="66146">3651 4304 0,'0'18'78,"0"-1"-78,0 18 15,0 1-15</inkml:trace>
  <inkml:trace contextRef="#ctx1" brushRef="#br0" timeOffset="66545">3616 4498 0,'35'-18'63,"-35"36"-48,0 0 1,0-1-16,0 1 0,0-18 31,0 17-31,-17-17 16,17 18-16,0-18 15,0 0-15,0-18 31,17 18-31,1-17 16,-18-1-16,35 1 16,-17-1-1,-18 18-15,0 18 47,0-1-47,-18 18 16,-17 18-1,17-17-15</inkml:trace>
  <inkml:trace contextRef="#ctx1" brushRef="#br0" timeOffset="67018">3616 4692 0,'0'141'47,"0"-106"-16,0 1-31,0-19 16,0 19-16,0-19 0,-18 1 15,18-18-15,0 0 31,0 0-31,-17-35 16,17-1 0,0 1-16,0 0 15,0-18-15,0 17 0,17 1 16,1 18-16,0-19 15,-1 19-15,1-1 16,0 0-16,-18 18 0,17-17 16,1-1-1,-1 18 1,-17 0-16,18 0 31,0 0-31,-18 0 16,17 0-16,-17 18 0,18-1 0,-18 1 15,18 17-15,-18 18 16,17-18-1,-17 1-15,0-19 0,0 1 16,0 0-16,0-1 16,0-17-16,0 0 0,0 0 15,-17 0-15</inkml:trace>
  <inkml:trace contextRef="#ctx1" brushRef="#br0" timeOffset="67404">3704 4710 0,'-17'52'46,"34"-52"-14,-17 0-32,18 0 15,-18 0-15,17-17 0,1 17 31,0-18-31,-18 18 16,17 0-16,-17 18 0,0-1 16,0 1-16,0 17 15,0-17-15,-17 0 16,17-18-16,-18 17 0,18-17 31,0 0-31,0-17 16,0 17-16,0-18 15,0 18 1,18 0-1,-18 0-15,0 18 16,0-1-16,0 1 16,-18 0-1,0-1-15,-17 1 16</inkml:trace>
  <inkml:trace contextRef="#ctx1" brushRef="#br0" timeOffset="68847">2540 5609 0,'18'0'47,"-1"0"-47,1 0 16,0 0-16,-1 0 15,1-17-15,-1 17 0,1-18 32,0 18-32,-1 0 15,-17 0-15,0 0 0,0 0 47,0 0-31,-17 18-1,17-18-15,0 17 0,0 18 16,0-17-16,0 17 15,0 1-15,0-19 0,0 1 16,0 0-16,0-1 0,0-17 31,0 0-15,0 0-16,17 0 0,-17-17 15,0-1-15,18 18 16,-18-18-16,0 18 16,18-17-16,-18 17 0,0 0 31,17-18-31,-17 18 15,0 0 1</inkml:trace>
  <inkml:trace contextRef="#ctx1" brushRef="#br0" timeOffset="69536">2611 5715 0,'17'71'31,"-17"-19"-15,18-16-1,-1-19-15,-17 19 0,18-19 0,-18 1 16,18-18-16,-18 0 16,0 0-16,17-35 31,-17-1-16,18-17-15,0 18 16,-18-35-16,17 17 0,1-18 16,0 18-16,-18 0 15,17 18-15,-17 17 16,18 1-1,-18 17-15,0 0 16,0 17-16,0 1 16,0 0-16,0 17 15,0-17-15,0-1 0,0-17 16,0 18-16,0-18 31,18 0-31,-1 0 0,1 0 31,-1 0-15,19 0-16,-36 0 15,17 0-15,1 18 0,-18-1 16,0 18-16,0-17 31,0 17-31,-18-17 0,1 0 16,-1-1-16,0 1 15,1-18-15,-1 0 0,1 0 16,-1-18-16,0 1 0,18-1 16,0 0-16,0 18 15,18 0 1,0 0-16,17 0 0,-18 0 15,19 0-15,-19 0 16,1 0 0,0 18-16,-1-18 31,1 0-31,0-18 15</inkml:trace>
  <inkml:trace contextRef="#ctx1" brushRef="#br0" timeOffset="70070">3087 5239 0,'35'0'32,"-35"0"-32,0 17 15,18 1-15,-18 0 0,0 17 16,-18 0-16,0 18 15,1-18-15,-1 1 0,1-19 16,17-17-16,0 0 16,17-17-1,1 17-15,17-36 16,-17 36-1,-18 0-15,0 0 0,0 18 16,0 0 0,0 17-16,-18 0 15,0-17-15,18 0 0,-17-18 16,17 17-16,0-34 15,0 17 1,17-18-16,-17 18 16,18 0-16,-18 0 0,18 0 31,-18 0-31,0 18 15,0-1-15,0 18 0,0-17 16,0 17-16,0-17 16,0 0-1,0-1-15,0-17 16,0 0-16,-18 0 0</inkml:trace>
  <inkml:trace contextRef="#ctx1" brushRef="#br0" timeOffset="70528">3140 5592 0,'70'-124'63,"-52"106"-48,0 18-15,-18-17 16,35-1-1,-35 1-15,0 17 0,0 0 16,0 17 31,0 1-47,0-1 15,0 19-15,17 34 16,1-34-16,-18-1 16,0 0-16,18-17 15,-18-1-15,0 1 0,0 0 47,0-1-47,0-17 0,0 0 16,0 0-16,-18 0 0,0 0 15,1 0-15,-1-17 16,1-1-16,17 0 0,-18 1 15,18 17-15,0-18 16,0 18-16,0 0 0,0 0 16,18-18-16,-1 18 15,36-52 1,-35 52-16</inkml:trace>
  <inkml:trace contextRef="#ctx1" brushRef="#br0" timeOffset="70823">3440 5309 0,'0'0'46,"0"0"-30,17 0-16,-17 0 0,18 0 16,-18 0-16,53-53 15</inkml:trace>
  <inkml:trace contextRef="#ctx1" brushRef="#br0" timeOffset="71221">3616 5151 0,'-53'88'31,"35"-53"-16,1-17 1,17 17-16,-18-17 16,18-18-16,0 0 0,0 0 31,18-18-31,-1 0 15,1 1 1,-18-1-16,18 0 0,-1 1 16,-17-1-1,0 18-15,0-18 16,0 18-16,0 0 15,0-17-15,-17 17 0,17 0 16,0 0-16,-18 0 16,18 0-16,0 17 0,0 1 15,0 17-15,0 1 47,0-19-47,0 19 0,0-19 16,0 1-16,0-18 0</inkml:trace>
  <inkml:trace contextRef="#ctx1" brushRef="#br0" timeOffset="71531">3563 5256 0,'-53'124'63,"53"-89"-48,-18-17-15,18 17 0,-17-17 16,17-1-16,-18-17 15,18-17 1,18 17 0,-18-18-16,17 0 0,-17 18 15,18-17-15,0-1 16,-1 1-16,-17 17 15,18-18-15,0 0 0,-1 18 16,-17 0-16,18 0 16,-18 0-16,0 18 15,0 17-15</inkml:trace>
  <inkml:trace contextRef="#ctx1" brushRef="#br0" timeOffset="72059">3475 5627 0,'70'-106'46,"-52"88"-46,0-17 0,-1 17 16,-17 1-16,18-1 16,-18 18-16,0-17 15,0 34 16,0-17-15,-18 18-16,18-1 0,0 19 16,-17-19-16,17 1 15,-18 17 1,18-17-16,0-18 15,0 18-15,-18-18 47,18 17-47,0-34 47,0-1-47,0 18 0,18-18 16,-18 1-1,0 17-15,18 0 31,-18-18-31,17 18 0,1 0 16,0 0-16,-1 0 31,1 18-31,70 17 31,-70-35-31,-1 0 16,1 18-16,0-18 0,-18 0 0,17 0 16,-17-18-16</inkml:trace>
  <inkml:trace contextRef="#ctx1" brushRef="#br0" timeOffset="92571">5680 4145 0,'0'0'16,"17"0"-16,1 0 15,0 0-15,-1 0 16,1 0-16,17 0 15,53-17 1,-52-1 0,-1 18-1,0-18-15,18-17 16,-18 17-16,1 1 0</inkml:trace>
  <inkml:trace contextRef="#ctx1" brushRef="#br0" timeOffset="93042">5962 4710 0,'35'0'31,"1"-18"-15,-19 0-16,36 18 16,-18-17-1,36-19-15,-18 19 16,0-1-16</inkml:trace>
  <inkml:trace contextRef="#ctx1" brushRef="#br0" timeOffset="94722">6385 6456 0,'124'-71'62,"-89"71"-46,0-17-16,1 17 15,-1 0-15,0 0 0,-17 0 32</inkml:trace>
  <inkml:trace contextRef="#ctx1" brushRef="#br0" timeOffset="103252">9578 3334 0,'0'0'47,"0"0"-31,0-18-16,-18 18 15,1-18-15,-1 1 0,0-18 16,-17-1-1,0 1-15,0 0 0,-18-1 0,17 1 32,-69-35-17,52 34-15,0 1 0,0 0 16,-18 0-1,1-1-15,-1 1 0,-17 17 0,17-17 16,-17 0-16,18 17 31,-195-35-15,194 36-16,-17-1 0,0 18 15,0-18-15,17 1 16,-17-1-16,18 0 0,-19 18 16,19-17-16,-18-1 15,17 18-15,1 0 16,-72 0-1,89 0 1,1 0-16,-19 0 0,36 18 16,-18-18-16,0 17 15,0 1 1,0-18-16,0 18 15,0-18 1,0 17 0,0 1-16,0 0 0,1-1 15,-19 1-15,18-1 0,-17 1 16,17 17-16,0-17 15,0 0-15,0-1 0,18 1 16,-18 0-16,17-1 16,-52 19-1,53-19-15,-18 1 0,18-1 16,-18 1-16,18 0 15,-18-1-15,17 1 0,-17 0 32,18-1-32,-18-17 15,0 18-15,18 0 0,-71-1 16,53 1-1,0-1-15,18 1 16,-18 0 0,0 17-16,0-17 0,0-1 15,1 1-15,-1 0 16,0-1-16,0 1 15,0-1-15,-18 1 16,36 0 0,17-1-16,-17 1 15,17 0-15,1-1 0,-1 1 16,1 0-16,-1 17 15,0-18-15,1 19 16,-1-19-16,0 36 16,1-35-1,17 0-15,-18-1 16,18 1-16,0 17 15,0-17-15,-18-1 16,18 19-16,0-19 0,0 19 16,-17-19-16,17 19 31,0-19-31,-18 1 0,18-1 15,0 1-15,0-18 16,0 18-16,0-18 16,0 0 77,0-18-93,0 18 16</inkml:trace>
  <inkml:trace contextRef="#ctx1" brushRef="#br0" timeOffset="103913">4022 3792 0,'0'0'62,"0"0"-30,0 18-17,17 0 1,-17 17-16,18-17 15,0-1-15,-18 1 0,17-1 16,-17 1-16,0 0 16,18-18-1,-18 0 1,0 0 15,0 0-15,18 0-16,-1-18 0,1 0 46,17-17-46,18 18 16,-18-19-16,1 19 16,-1-1-16,0 0 0,-17 1 15,-18 17-15,17 0 16,-17-18-1,-17 18 1,-1 18-16</inkml:trace>
  <inkml:trace contextRef="#ctx1" brushRef="#br0" timeOffset="104923">3563 3969 0,'0'0'78,"0"0"-78,53 0 16,-18 0-1,1 0-15,16 0 0,-16 0 16,17 0-16,-18 0 15,0 0-15,-17 0 0,-1 0 16,1 0-16,-18 0 0,0 0 16,18 0-1,-36 0 32,18 17-47</inkml:trace>
  <inkml:trace contextRef="#ctx1" brushRef="#br0" timeOffset="105459">3969 4568 0,'-36'-70'78,"36"35"-62,0-1-16,0-17 15,18 1-15,0-1 0,-1 0 16,1 0-16,0 0 15,-1-18 1,-17 71-16,0-17 0,0 17 16,0 35 15,0 0-16,-17 1-15</inkml:trace>
  <inkml:trace contextRef="#ctx1" brushRef="#br0" timeOffset="106222">4180 5327 0,'0'0'62,"18"-18"-46,-18 1-16,18-19 16,-18 1-16,17-88 15,1 52 1,0 1-1,-1-19-15,-17-17 0,0 18 16,18 0-16,-18 0 0,0 17 16,0 1-16,0-1 15,-18 18-15,18 18 16,-17-35-1,-1 52-15,18 0 0,0 18 16,0 0-16,-18 0 16,18 0 30,0 0-30,0 0 0,0 0-16,0 0 15,-17 18-15,-1 0 16,0 17-16</inkml:trace>
  <inkml:trace contextRef="#ctx1" brushRef="#br0" timeOffset="138778">2822 5256 0,'0'0'31,"0"0"-16,0 0 110,18 0-125,-18 0 16,18 0-16,-1 0 15,1 0-15,-1 0 16,54-17 0,-36 17-1,-17 0-15,17-18 0,-17 18 16,17 0-16,-17 0 15,-1-18-15,19 18 16,-19 0-16,1 0 16,0 0-16,-1 0 31,1-17-31,-1 17 15,19 0-15,-19-18 0,1 18 0,0 0 16,17-17-16,-17 17 16,-1 0-16,1-18 15,-1 18-15,1 0 0,0 0 31,-18 0-31,17 0 16,-17 0-16,18 0 0,-18 0 0,0 0 16,0 0-1,0 0 63</inkml:trace>
  <inkml:trace contextRef="#ctx1" brushRef="#br0" timeOffset="141832">3739 5027 0,'0'0'63,"18"0"-32,0 0-31,-1-18 16,19 1-1,-19-1-15,1 18 16,-18-17-16,18 17 15,-18 0-15,0-18 0,17 18 16,-17 0-16,0 0 31,0 0-31</inkml:trace>
  <inkml:trace contextRef="#ctx1" brushRef="#br0" timeOffset="143140">3669 5115 0,'0'0'62,"0"0"-46,0-17-16,18 17 16,-18 0-1,17-18-15,-17 18 0,18-18 16,-18 1-16,17 17 15,-17-18-15,18 18 0,-18 0 16,0 0 0,18 0-16,-18 0 0</inkml:trace>
  <inkml:trace contextRef="#ctx1" brushRef="#br0" timeOffset="145532">3563 5115 0,'0'0'78,"18"0"-62,-18 0-16,17 0 15,-17-17 1,18 17-16,0 0 0,-18-18 16,17 18-1,1-18-15,0 18 16,-18-17-16,17 17 15,1 0-15,-18 0 16</inkml:trace>
  <inkml:trace contextRef="#ctx1" brushRef="#br0" timeOffset="147786">723 4851 0,'0'-18'63,"0"36"-63,0 17 15,35 124 1,-35-106 0,18 0-16,-18-1 0,0-16 15,0-19-15,18 1 0,-18 0 31,0-1-31,0-17 16,-18 0-16,-17-17 31,17-1-15,1-17-16,-1-1 15,-17 1-15,17 18 0,18-1 16,-18 0-16,18 18 16,-17 0-16,17 0 0,-18 18 15,18-18-15,0 18 16,-18-1-16,18 1 0,0-1 15,0-17-15,0-17 47,18-1-47,0 1 16,17-19-16,18 1 15,-35 35-15,17 0 16,-18 0-16,1 0 16,0 0-1,-1 0 1,1 0-16,-18 0 0,18 0 15,-18-18-15,17-17 0</inkml:trace>
  <inkml:trace contextRef="#ctx1" brushRef="#br0" timeOffset="149035">864 4745 0,'0'53'32,"0"-18"-1,0 0-31,0-17 15,-17 0-15,17-1 0,0-17 16,17 0 15,-17-17-31,18-1 0,0 0 31,-1-17-31,-17 17 16,18 18-16,-18-17 0,17 17 0,-17 0 16,0 17-16,0 19 15,18 17-15,-18 0 16,0 17-16,0 1 15,0-18 1,0-18-16,0 0 16,0 0-16,0-17 0,0-18 15,-18 0-15,18 0 16,0 0-16,-17 0 0,17-18 15,-18 1 1,18-36 0,-17 35-16,17 1 15,0 17-15,0 0 0,0 0 16,0-18-16,0 18 15,0 0-15,0-35 16,0 17 0,0-17-16,17-18 15,18-53 1,-17 53-16,0 0 0,-1 18 15,-17 0-15,18 17 16,-18 0-16,18 1 0,-18 17 16,0 0-16,0 0 31,0 0-31,17 0 15,-17 17 1,18-17-16,-18 18 0,18-18 16,-18 0-16,17 0 15,-17 0-15,18 0 16,0 0-1,-18 0-15,17 0 0,18 0 16,-35 18 0,0-1-16,0 1 15,0 17-15,-17 0 16,-1-17-16,1 17 15,-1-17-15,0 0 16,1-18-16,17 0 0,0 0 31,17-18-31,1 0 16,-18 18-1,18-17-15,-1 17 16,-17 0-16,0 0 16,0 0-16,0 17 0,0 19 15,0-1-15,-17-17 16,-1 17-16,18-18 0,-18-17 15,18 18-15,0-18 32,0 0-1,18 0-31,-18 0 15,18 0-15,-18 0 16,0 0 15,0 0-31,0 18 0,0-1 16,-18 1-16,18 0 15,0 17-15,-18-17 16,18-1-16,0-17 16,0 18-1,0-18-15,18 0 16,-18 0-1,18-18-15,-1 1 0,1 17 16,-1-18-16,1 0 16,0 18-1,-1-17-15,-17 17 16,0 0-16,18-18 15,-18 0-15,0 1 0</inkml:trace>
  <inkml:trace contextRef="#ctx1" brushRef="#br0" timeOffset="150053">1358 4498 0,'35'-35'63,"-17"70"-63,-18 0 15,0 0-15,0 1 16,-18-1-16,1 0 15,17-35 1,-18 18-16,18-18 16,0 0-1,18-18-15,-18 18 16,17-17-16,-17 17 15,18 0 1,-18 17 0,0 19-16,0 16 0,0 1 15,-18 89 1,1-72-16,-18-17 0,17-18 15,18 1-15,-18-19 16,18-17 0,0-17-1,0-1-15,18-17 16,0-18-16,70-106 15,-53 106 1,-17 0-16,-1 35 0,1-17 31,0 18-31,-18 17 16,0 17-1,-18 1-15,0 17 16,1 53-16,-1-70 16,0 17-16,18-35 15,0 18 1,0-36 0,18 1-1,0-1-15,-1 0 0,1 18 16,-18 0-16,18-17 15,-18 17 1,0 0-16,0 17 16,0 1-16,0 17 15,0-17-15,-18 17 16,18-17-16,0-18 0,0 17 15,0-34 17,18-1-32,-1 1 15,1-1-15,0 0 16,-18 18-16,17-17 15,-17 17-15,0-18 0,0 36 47,0-18-47,0 35 16,0-17-16,0 17 15,0-18-15,0 19 0,18-19 16,-18 19-16,0-19 16,17 1-16,-17 0 0,0-18 15,0 17-15,0-17 16,0 0-1,0 0 1,-17 0-16,-18 0 0,-18 0 16,17 0-16,-17 0 15</inkml:trace>
  <inkml:trace contextRef="#ctx1" brushRef="#br0" timeOffset="157749">2787 5274 0,'0'0'0,"0"0"15,-18 0-15,18 0 0,0 0 0,0 0 16,0 0-16,-17 0 15,17 0-15,0 0 16,-18 0-16,18 0 16,-18 0-1,1 0-15,17 0 16,-18 0-16,0 0 0,1 0 15,-1 0 1,1 0-16,-19 0 16,36 0-16,-53-18 31,53 18-31,-17 0 0,-1-17 15,18 17-15,-18-18 16,1 0-16,-1 1 0,18-1 16,-17 1-16,-1-1 15,0-17 1,18 17-1,-17-17-15,-1-1 0,18 19 16,0-18-16,-18-1 0,18 19 16,-17-19-16,17 19 15,0-1-15,0 0 0,-18 18 31,18-17-31,0 17 16,0-18-16,0 0 16,0 18-16,0-17 0,18 17 15,-18-18-15,17 1 0,1 17 16,0-18-16,-1 0 15,19 1 1,-19-1-16,18 0 16,1-17-1,-1 35-15,-17-18 0,-1 18 16,1-17-16,17 17 15,-17-18-15,17 18 16,-17 0-16,17-17 31,0 17-15,1-18-16,-1 18 0,0 0 15,0-18-15,1 18 0,-19-17 16,19 17-16,-19-18 16,19 18-16,-19 0 0,18-18 15,-17 18-15,0 0 16,17-17-16,-17 17 0,17-18 31,-17 18-31,-1 0 0,1-18 0,-1 18 16,-17 0-16,18 0 31,0 0-31,-1 0 15,1 0-15,0 0 0,-1 0 16,1 0-16,17 0 16,-17 0-16,-1 0 15,1 0 1,0 0-16,-1-17 15,-17 17 1,18 0 0,0 0-16,-1 0 0,1 0 15,0 0 1,-18 0-16,17 0 0,1 0 15,-18 0-15,18 0 16,-1 0-16,-17 0 16,18 0-16,-1 0 0,-17 0 0,18 0 15,0 0-15,-18 0 16,17 0-1,1 0 1,-18 17-16,0-17 16,18 0-16,-18 0 15,17 0-15,-17 18 0,18-18 16,-18 0-16,18 18 0,-18-18 31,0 0-31,17 17 16,-17-17-16,0 0 15,18 0-15,-18 18 0,17-18 16,-17 18-16,0-18 15,0 17-15,18 1 0,-18-18 32,18 53-17,-18-53-15,0 17 16,0 1-16,17 0 0,-17-18 15,0 17-15,0-17 16,0 18-16,18 0 16,-18-18-1,0 17-15,0 1 16,0 0-16,0-1 15,0 1-15,0-1 0,0 1 16,0 0-16,0-1 16,0 1-16,18 0 31,-18-1-31,0 1 31,0 0-31,0-1 0,0 1 16,0 0-16,0-1 0,0 1 15,0-18-15,0 17 0,0-17 16,0 0-16,0 0 31,-18 0-15,18 0-16,0 0 0,0 0 15,0 0-15,-18 0 31,18-17-15,0 17-16</inkml:trace>
  <inkml:trace contextRef="#ctx1" brushRef="#br0" timeOffset="242262">16104 4851 0,'-141'53'16,"106"-36"0,-36 1-1,18 0-15,-17-18 0,-265-53 31,247 17-31,-1-17 0,1 0 16,0-17-16,0-1 16,17-34-1,-17-37 1,17 1-16,19-17 0,34-1 15,18-88 1,18 141-16,34-17 0,1 17 16,18 0-1,17 0-15,18 0 16,0 36-1,-36 17-15,1 18 16,-1 17-16,89 18 16,-53 18-1,0 34-15,0 1 16,-18 18-16,18 17 0,0 36 15,17 17-15,-35 0 16,0 0-16,-35 0 0,-35-18 16,0-17-16,-1-35 15,-17 52 1,0-70-16,0 18 15,-17 17-15,-19-17 16,1 17-16,-18-18 0,-17 1 16,-1-1-16,0-17 15,1 18-15,-1-36 16,18 0-16,1 1 15,-1-19 1,17 1-16,19-18 0,-19 18 16,36-18-16,-17 0 15,17 0-15,17-18 31,1-17 1,17-1-32</inkml:trace>
  <inkml:trace contextRef="#ctx1" brushRef="#br0" timeOffset="247977">9613 4322 0,'-35'-124'31,"17"54"-15,1-1-1,17 0-15,-18 18 0,18-17 16,-18 17-16,18 0 0,-17 18 16,17-18-16,0 18 15,-18-1 1,18-17-1,0 18-15,0 0 0,0 0 16,0 17-16,0-17 0,18-1 16,-1 19-16,1-1 0,17-17 15,1 17-15,-1 1 31,18-19-31,88 1 16,-88 35 0,17-18-16,-17 18 15,18 0-15,-1 0 0,1 0 16,-1-17-16,1 17 15,0 0 1,-1-18-16,107 0 16,-72 18-16,-16 0 15,-1 0 1,18 18-16,-18 0 0,0-18 15,18 17 1,-36 1-16,19 0 16,-1-1-16,-18 1 0,19 0 15,-19-1 1,1-17-16,-18 18 15,17-18-15,1 17 16,-18-17-16,17 18 0,-17-18 16,0 0-16,0 0 15,0 0-15,0 0 16,-18 0-16,88 18 15,-87-18-15,-1 0 32,18 17-32,-18-17 15,0 18-15,1-18 16,-1 0-16,0 18 0,1-18 15,-1 17-15,0-17 16,36 18 0,-54 0-16,19-18 0,-19 17 31,19 1-31,-19-18 15,18 17-15,-17 19 0,0-19 0,17 19 16,-17-1-16,-1 0 16,-17 1-16,18 34 15,-18-35 1,0 1-1,0 17-15,0-18 16,-18 18-16,18 0 0,-17 0 16,-1 0-16,0-1 15,-17-16-15,17-1 16,1 0-16,-18-17 15,17 17-15,-17-17 16,-1-1-16,-17-17 16,1 18-16,-19-18 0,0 0 15,-34 0-15,-37 0 16,-16 0-16,-19 0 0,1 0 31,17 0-31,18 0 16,0 0-16,17 0 0,-17 0 15,36 0-15,16-18 16,-17 18-16,-17-17 31,0-1-31,-19-17 0,-34 0 16,123 17-1,0 0-15,-17 1 0,17-1 16,0 18-16,0-18 15,18 18-15,-1 0 16,1 0 0,17 0-16,-17 0 15,18 0-15,-1 0 16,0 0-16,18 18 0,0-18 0,18 35 15,0-17-15,-1 0 16</inkml:trace>
  <inkml:trace contextRef="#ctx1" brushRef="#br0" timeOffset="297615">3545 3563 0,'0'0'47,"0"18"0,0-1-32,0 1-15,0 0 0,18 17 16,-18 0 15,0 0-31,0 18 16,18 36-1,-18-37 1,0-16-16,0-1 16,17-17-16,-17 17 31,0 0-31,0-17 15,0 17-15,0 0 16,0 89 0,-35-89-16,17 0 0,1 1 0,-1-19 15,0 1 1,1 0-16,17-1 15,-18 1 1,18-18-16,-17 18 0,-1-1 16,0 1-1,1-18-15,-1 17 0,0-17 16,1 18-16,-1 0 15,0-18-15,1 17 16,-1 1-16,18-18 0,-35 18 0,17-1 16,1 1-16,-1 0 15,-17-1 16,-1-17-31,19 18 16,-18-1-16,-1-17 16,1 18-16,17-18 15,-17 18-15,17-18 0,-17 17 31,-18-17-15,18 0-16,-18 0 0,0 0 16,0 0-16,18-17 0,0 17 15,-1 0-15,19 0 31,-19-18-31,1 18 0,0 0 16,0-18-16,-36 18 16,36 0-1,17 0-15,-17-17 0,0 17 0,17 0 16,0 0-16,1 0 15,-1 0-15,0 0 16,1 0-16,17 0 0,-18 0 16,18 0-16,0 0 15,-18-18-15,18 18 16,0-17-1,0-1-15,-17 0 16,17-17-16,0 0 16,0-1-1,0 1-15,0 0 16,-18-36-1,18 36-15,0 17 0,0-17 16,0 0-16,0 0 16,0-18-16,0 17 0,18-16 15,-1-1-15,1 17 16,0 1-16,-1 0 15,-17-1-15,18 19 0,0-18 32,17 17-32,-17 0 15,17-17-15,0 0 0,0 17 16,1-17-16,17 0 31,70-54-15,-70 72-1,-18-1 16,18 0-15,0 18-16,-18-17 0,18 17 16,-17 0-16,17 0 15,-18 0 1,0 0-1,0 0-15,1 0 0,-1 0 0,0 0 32,-17 0-17,17-18-15,0 18 0,1 0 16,-1 0-16,18 0 0,-53 0 15,17 0 1,1 0-16,0 0 0,-18 0 31,17 0-31,-17 0 16,18 0-16,-18 0 15,18 0-15,-18 0 0,17 18 32,1-18-32,0 0 15,-1 0-15,1 0 0,-1 0 31,1 0-31,35 0 16,-18 0-16,18 0 0,-17 0 16,-19 0-16,1 0 31,-1 0-31,-17 0 15,18 0 1,-18 0-16,0 0 16,0 0-16,18 0 31,-36 0 31,0 0-62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09T02:20:20.0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1012 3473 4304 0,'0'0'1953'0,"0"0"-937"0,0 0 304 0,0 0-175 16,0 0-377-16,0 0-480 15,0 2-288-15,0 2-728 16,0 2-4890-16</inkml:trace>
  <inkml:trace contextRef="#ctx0" brushRef="#br0" timeOffset="1434">1020 3471 1528 0,'0'0'4641'0,"0"0"-2017"16,0 0-135-16,0 0-369 15,0 0-71-15,0 0-401 0,-14 40-688 32,-1 9-760-32,7 21-184 15,-2 12 24 1,9 2-32-16,1-4 0 0,0-12 40 0,1-13-48 15,9-14 16-15,-4-9-16 0,-1-9 0 16,-2-10-88-16,-3 0-592 31,0-3-1152-31,0-4-1225 16,0-5-5665-16</inkml:trace>
  <inkml:trace contextRef="#ctx0" brushRef="#br0" timeOffset="1576">1270 3944 9089 0,'0'0'2553'0,"0"0"-649"16,0 0 545-16,0 0-545 0,0 0-975 16,0 0-929-16,0 0-16 15,0 2-1897-15,0 0-2296 16,2-2-3728-1</inkml:trace>
  <inkml:trace contextRef="#ctx0" brushRef="#br0" timeOffset="2407">1873 3498 4064 0,'0'0'3089'0,"0"0"-1401"15,0 0-487-15,0 0-465 0,0 0-264 16,-31 141-32-16,25-75-160 16,4 5-152-16,2 3-24 15,0-6-88 1,0-8 96-16,0-9-112 15,8-15-104-15,3-14 16 0,1-8 24 16,1-12-72-16,8-2-64 16,1-16 200-16,4-23 248 15,3-8-88-15,2-10-160 0,-1-1-80 16,-5 2-40-16,-4 4-88 31,-5 4 48-15,-2 4 88-16,-6 3 16 0,-3 3 8 0,-3 4 48 15,-2 2 0-15,0 4 24 16,0 6 184-16,0 6 40 0,0 7 64 31,0 4-24-31,0 5-16 0,0 0-272 16,0 2-40-16,0 20-48 0,0 12 88 15,2 11 336-15,2 8-48 16,-2 3-64-1,1-1-64-15,-1-7-88 0,4-6-72 0,6-6 0 16,4-8-880 0,3-4-744-1,4-10-2585-15,-4-5-2624 0</inkml:trace>
  <inkml:trace contextRef="#ctx0" brushRef="#br0" timeOffset="2805">2286 3852 6161 0,'0'0'1336'0,"0"0"-40"16,0 0 129-16,-24 124-81 0,14-86-664 15,5-6-312-15,2-7-88 16,-2-9-152-16,5-8-56 16,0-4 32-16,0-4 48 0,0 0 56 31,0-6 72-31,0-16 17 15,0-12-297-15,8-10-40 0,12-11-65 16,2-3-199-16,1 2-80 0,4 6 176 16,-9 12 24-16,0 11 136 15,0 16-56-15,-7 7 8 16,-1 4-112-1,-1 11 88-15,-5 18 120 16,-3 6 264-16,-1 6-56 0,0 1-88 16,0-4-120-16,0-8-376 15,7-6-960-15,4-9-1721 0,-1-13-2832 16</inkml:trace>
  <inkml:trace contextRef="#ctx0" brushRef="#br0" timeOffset="2966">2535 3792 1216 0,'0'0'4409'0,"0"0"-3313"15,0 0 112 1,0 0-144-16,0 0-367 16,-15 116-489-16,14-93-152 15,1-8-56-15,0-7-985 0,0-1-1255 16,0-7-2281-16</inkml:trace>
  <inkml:trace contextRef="#ctx0" brushRef="#br0" timeOffset="3158">2493 3513 4152 0,'0'0'2217'0,"0"0"-1641"0,0 0-576 0,0 0-720 16,0 0-1817-16</inkml:trace>
  <inkml:trace contextRef="#ctx0" brushRef="#br0" timeOffset="3436">2617 3850 4120 0,'0'0'801'0,"0"0"119"16,0 0 200-16,0 0 104 31,0 0-296-31,128-24-471 16,-98 10-193-16,4 2-264 0,-3 0-56 15,3-5-969 1,-5 6-1263-16,-6 3-2209 0</inkml:trace>
  <inkml:trace contextRef="#ctx0" brushRef="#br0" timeOffset="3766">2743 3596 4384 0,'0'0'3273'0,"0"0"-1641"0,0 0-367 15,0 0-417-15,0 0-608 16,0 0-40 0,-5 92 120-16,5-48-104 15,0 6-88-15,2 3-40 16,3-6-72-16,1 0-16 15,1-7 0-15,2-8 0 0,-1-6-8 16,4-9 0-16,-6-4 0 0,4-5-120 31,-2-4 0-31,3-4 40 16,7 0 16-16,10-40 16 15,-3 0-392-15,-4-3-2273 0</inkml:trace>
  <inkml:trace contextRef="#ctx0" brushRef="#br0" timeOffset="6717">3483 3748 5905 0,'0'0'3104'0,"0"0"-855"16,0 0-497-1,0 0 305-15,0 0-17 0,0 0-888 16,-28 0-904-16,28 0-248 15,0 0-272-15,20 0 80 16,6 0 184-16,9 0 8 0,2 0 0 16,7-7-224-16,-2-4-952 15,5-16-744 1,-10 3-1129-16,-10 5-2296 0</inkml:trace>
  <inkml:trace contextRef="#ctx0" brushRef="#br0" timeOffset="6928">3667 3587 3208 0,'0'0'3097'0,"0"0"-1177"16,0 0-575-16,0 0-225 16,0 0-200-16,0 0 32 0,-8 107-80 15,3-55 97-15,2 6-265 16,-4 2-256-16,6 0-112 0,1-4-240 31,0-1-96-31,0-10-736 16,0-6-985-16,13-13-2175 15,1-16-2898-15</inkml:trace>
  <inkml:trace contextRef="#ctx0" brushRef="#br0" timeOffset="7302">3867 3916 4152 0,'0'0'1857'0,"0"0"-497"0,0 0-152 15,0 0-111 1,0 0-329 0,0 0-224-16,0 0-152 0,0 0-192 15,116-94-72-15,-116 72-24 16,0 2-32-16,0 2-72 0,-6 0 0 15,-12 6-80-15,-4 4 72 0,-1 6-160 32,2 2 64-32,0 8-48 15,2 18 72-15,4 10 80 0,7 2 88 16,3 2 40-16,5-4-104 15,0-5-24 1,7-7-48-16,10-7 40 0,1-4-120 0,6-11-360 16,-3-2-848-16,13-21-673 46,-8-11-1056-46,-3-4-1382 0</inkml:trace>
  <inkml:trace contextRef="#ctx0" brushRef="#br0" timeOffset="7506">4071 3737 1176 0,'0'0'2808'0,"0"0"-383"16,0 0-185-16,0 0-535 15,0 0-1105-15,0 0-328 0,-23 83-216 16,23-57 24-16,0-3-80 0,0-6-96 16,3-4-16-16,10-6-368 15,3-1-8 1,-1-2 232-16,1 0 200 0,-3 0 56 15,-2 1 0 1,-1-1 0-16,-7 3 0 0,0 3 8 16,-3 3 96-16,0 2 24 15,-3 4-48-15,-16 5-80 0,1-7-1433 0,2-7-3720 31</inkml:trace>
  <inkml:trace contextRef="#ctx0" brushRef="#br0" timeOffset="7665">4153 3750 4600 0,'0'0'1849'16,"0"0"-409"-16,0 0-432 0,0 0-383 15,0 0-377-15,0 0-248 16,0 0-144-16,0 0-1033 0,110-43-1207 15,-107 41-1953-15</inkml:trace>
  <inkml:trace contextRef="#ctx0" brushRef="#br0" timeOffset="8002">4153 3750 80 0,'94'-105'3104'15,"-94"128"-1495"-15,-5 9-193 16,5 14 208-1,-5 10-328 1,-1 9-431-16,2-1-369 0,-4-4 136 0,8-13-136 16,0-13-312-16,0-13-184 15,5-15-352-15,11-6-216 0,7-14-416 16,-1-23-209-1,3-7-1279-15,-4-4-233 16,0 2 1057 0,-8 8 1200-16,-2 10 448 0,-6 12 1104 0,-4 8 504 15,-1 6 297-15,0 2-361 16,0 0-608-16,0 12-240 0,0 6 9 31,0 4-329-31,0 0-224 16,-1-4-152-16,-4-4-560 0,0-14-633 15,3 0-1191-15,-2-4-3057 0</inkml:trace>
  <inkml:trace contextRef="#ctx0" brushRef="#br0" timeOffset="8691">4363 3641 3880 0,'0'0'1585'0,"0"0"-641"0,0 0-112 0,0 0-400 16,0 0-200-16,0 0-80 16,32 30-152-16,-16-24-152 15,7-1-912 1,0-5-856-16,1 0 239 0,2-5 1033 15,0-6 528-15,-7-1 112 16,-3 3-40-16,-8 3 48 0,-5 4 288 16,-3 2 624-16,0 0 561 15,0 2-25 1,0 15-880-1,-4 6-352-15,-3 3 560 0,2 3-232 0,5-5-72 16,0-6-191-16,0-4-169 16,0-6-112-1,8-4 0-15,4-4-56 16,4 0 56-16,-3 0 64 15,8-18-64-15,0-6-80 16,1-6-385-16,1-2-135 0,-5 2 512 16,-5 5-104-16,-9 12 192 0,-4 9 568 15,0 4 233 1,0 0 207-1,-6 8-520-15,-4 12-352 16,5 5 64-16,1 5-80 0,4 7 24 16,0 3 176-16,0 4-32 15,0 10-64-15,0 6 120 0,1 6-120 16,6 7 512-16,-3-1-408 15,5-4-223-15,0-6-57 32,-2-9 0-32,-2-10-48 0,-1-11-8 15,-4-9-72-15,0-10 16 0,0-6 64 16,-11-7 120-16,-8 0-120 0,-12-7-169 15,0-12-31 1,2-7 192 0,5-3 8-16,6 5 152 15,7 3 457-15,9 0 71 0,2 1-8 16,4-3-312-16,25-5-264 15,13-11-96-15,37-37-680 0,-13 8-1729 16,-6 2-7705-16</inkml:trace>
  <inkml:trace contextRef="#ctx0" brushRef="#br0" timeOffset="11745">7163 3451 5313 0,'0'0'2992'16,"0"0"-919"-16,0 0-73 16,0 0-63-16,0 0-593 15,0 0-1344-15,0 0-16 16,-11 98 16-16,16-34 40 15,8 7 160-15,0-1-192 16,3-8 80-16,0-8-80 0,-2-12 0 16,3-12-8-16,-6-9-64 0,0-12-312 31,-3-7 16-31,-1-2-120 15,4-5-16-15,-6-22 287 0,1-7 209 16,-1-7-216-16,2-8-168 16,-7 2 56-16,5 6 168 0,-1 7 40 15,0 7 104-15,4 16-64 31,-2 9 0-31,7 2-224 16,3 17 152-16,4 24 152 0,2 9 184 16,-2 8-40-16,1-2 16 15,-4-5-56-15,-2-13 0 16,1-12-48-16,-6-13-56 15,-1-9 0-15,-4-4 96 16,2 0 296-16,1-26 465 16,0-12 263-16,-2-16-352 0,2-14-496 15,-4-6-272-15,-3-7-200 16,6 6-744-16,-4 9-192 15,2 11-9-15,1 17-167 16,1 14-208-16,-2 12 431 31,-1 10 153-31,4 2-176 16,-8 0 512-16,5 0 552 0,-3 8 48 31,-2 0 776-15,5 2-40-16,-5 2 112 0,1 2-47 0,3 6-97 15,2 9 248-15,-1 7-176 16,1 11-320-16,-4 9-16 0,1 9-104 15,-3 2-112-15,0 1-120 16,0-11-96-16,0-11-8 16,0-14 48-16,0-13-48 15,0-11-40-15,0-8-32 0,0 0 16 16,3-21-8-16,9-15 56 0,-1-14-176 15,5-2 56-15,-1 0-112 16,4 8 160-16,-4 14 80 31,-4 14-8-31,-3 12-72 0,-3 4-176 16,0 9 256-1,-4 20 160-15,3 3 176 0,-4 0-88 0,0-6-160 0,1-4-88 16,4-12-488-16,5-8-1128 16,9-2-1233-1,-1-18 297 1,0 0-1649-16</inkml:trace>
  <inkml:trace contextRef="#ctx0" brushRef="#br0" timeOffset="11847">7901 3794 24 0,'0'0'2240'0,"0"0"-48"0,0 0-271 16,0 0-249-16,0 0-608 15,0 18-599-15,0-16-465 16,-3-2-801-1,3 0-1663-15</inkml:trace>
  <inkml:trace contextRef="#ctx0" brushRef="#br0" timeOffset="11995">7840 3468 4721 0,'0'0'2296'0,"0"0"-1800"0,0 0-496 15,0 0-32-15,0 0-176 16,0 0-1272-16,0 0-2777 0</inkml:trace>
  <inkml:trace contextRef="#ctx0" brushRef="#br0" timeOffset="12306">7887 3658 520 0,'0'0'2080'0,"0"0"-336"16,0 0 113-1,0 0-353-15,0 0-144 0,0 0-775 16,100-8-329-16,-79-1-256 16,-3 0-16-1,-1 1-769-15,-9-3-655 16,4 1-80-16,-12-1-193 0,0 0 353 15,0-1 448-15,-8 5 912 16,-4-2 568 0,1 7 904-16,3 2 417 15,0 0 295-15,0 15-1184 0,1 11-823 16,1 10 87-16,3 5 72 15,1 4-56-15,2-3-104 0,0-4-136 16,0-8-40-16,5-8-8 16,3-8-80-1,2-5-632-15,3-9-841 16,-2-2-559-16,0-15-489 0</inkml:trace>
  <inkml:trace contextRef="#ctx0" brushRef="#br0" timeOffset="12644">8174 3690 800 0,'0'0'1984'0,"0"0"-79"15,0 0-521-15,0 0-192 16,0 0-144-16,0 0-504 0,0 0-296 16,76-11-120-16,-69 5 57 15,-3-3-97-15,0-3 0 31,-4-5-88-31,0 2-64 0,-4 0-32 0,-13 6 15 16,-3 5 73-16,-1 4 8 16,-1 4 209-16,1 20-105 0,3 10 80 15,3 4 224-15,4 0-16 16,5 0-24-16,6-6-96 15,0-6-184-15,6-8-88 32,10-6-8-32,7-4-8 31,1-8 8-31,8 0-240 15,2-10-480-15,24-40-721 0,-4 4-2575 16,-11-3 895-16</inkml:trace>
  <inkml:trace contextRef="#ctx0" brushRef="#br0" timeOffset="12988">8507 3261 6081 0,'0'0'1800'15,"0"0"-1080"-15,-5 104 761 0,0-46-9 16,2 4-432-1,0 2-520-15,3-6-240 0,0-9-176 0,0-9-96 16,0-12 64-16,0-11-16 16,0-6-48-16,0-7 88 15,0-4 80-15,0 0-23 0,0 0-25 0,0-2-128 16,0-11-297-16,3 2-39 15,10-1 72 1,3 1 8-16,2 7-16 0,-4 4 72 0,3 0 64 16,-3 2 8-1,-6 13 128 1,-6 4 192-16,-1 4 248 0,-1 3 40 15,0 2-144-15,-8 0-64 0,-6-3-55 16,-6-4-201 0,3-5-16-16,2-6-609 0,2-10-567 0,5-6-752 15,8-18-2857-15</inkml:trace>
  <inkml:trace contextRef="#ctx0" brushRef="#br0" timeOffset="13342">8673 3643 336 0,'0'0'1728'0,"0"0"-1000"15,0 0 856-15,0 0 9 0,0 0-321 16,18 105-312-16,-12-73-184 0,-1-4-311 16,2-6-281-16,1-8-32 15,0-8-144-15,3-6-8 0,5-4 352 16,-1-24 296-16,3-8-288 0,1-9-144 15,-4 2-200 1,-4 1 48-16,-6 5-64 0,-5 12 104 16,0 6-32-1,-16 12-72 1,-9 7-408-1,-4 0-360-15,0 21-713 0,7-3-743 16,9-4-905-16</inkml:trace>
  <inkml:trace contextRef="#ctx0" brushRef="#br0" timeOffset="13568">8907 3521 1488 0,'0'0'2864'0,"0"0"-935"0,0 0-217 16,0 0-223-16,0 0-249 15,0 0-376 1,0 0-272-16,117 45-264 15,-83-21-136-15,-4 3-88 16,4 3-8-16,-5 0-24 0,-5 0-72 16,1-3-296-16,4-11-968 31,-11-4-1497-31,-6-12-2112 0</inkml:trace>
  <inkml:trace contextRef="#ctx0" brushRef="#br0" timeOffset="13728">9184 3443 6145 0,'0'0'2336'15,"0"0"-1327"1,0 0 239-16,-78 134 112 16,51-77-312-16,2-3-560 15,4-3-272-15,-1-6-216 0,4-7-352 16,0-6-432-1,4-12-856-15,2-10-2681 16</inkml:trace>
  <inkml:trace contextRef="#ctx0" brushRef="#br0" timeOffset="14583">9436 3744 4697 0,'0'0'1720'0,"0"0"-496"0,0 0-112 32,0 0-351-32,0 0 31 15,0 0-168-15,75 4 16 16,-36-4-384-1,6 0-80-15,22-11-176 0,-11-4-1328 0,-9-2-4649 16</inkml:trace>
  <inkml:trace contextRef="#ctx0" brushRef="#br0" timeOffset="15095">10120 3308 5817 0,'0'0'3192'15,"0"0"-2047"1,0 0-401-16,0 0 752 16,-5 167-264-16,5-93-687 0,0 5-49 15,0-7-128-15,-4-8-288 16,4-12 40-16,0-10-64 0,0-8 24 15,-2-10-80-15,0-5-112 16,-1-10-544 0,-2-9-785-1,2 0-1151-15,0-2-4394 0</inkml:trace>
  <inkml:trace contextRef="#ctx0" brushRef="#br0" timeOffset="15328">10104 3293 4536 0,'0'0'2113'0,"0"0"-1249"16,0 0 256-16,0 0-327 0,0 0 63 16,0 0-240-1,123 30-320 1,-101-6 152-16,-2 6 168 15,-9 2-48-15,-4 6 16 0,-7 2-40 16,0 7-23-16,0 0-233 0,-15 6-8 16,-6-3-280-16,3 10-1049 0,5-12-807 15,7-12-2569-15</inkml:trace>
  <inkml:trace contextRef="#ctx0" brushRef="#br0" timeOffset="15762">10568 3690 5249 0,'0'0'2872'0,"0"0"-1664"0,0 0 329 15,0 0 135-15,0 0-328 0,0 0-591 16,0 0-41-16,-105-53-208 15,87 53-152-15,3 2 40 32,4 17-392-32,1 5-96 0,4 3 24 15,4 1-8 1,2-1-16-16,0-5 32 0,0-6-32 0,5-6-80 15,3-6-352-15,5-4-200 16,0 0 79 0,3-18 97-16,2-11 144 15,3-4-336-15,-3-3 24 0,-4 0 232 16,-1 4 176-16,-5 7 264 15,-1 10 48-15,-6 8 224 0,2 7 576 16,-3 0-112 0,0 7-408-16,0 14-104 15,0 7 80-15,4 6-72 16,-1-2-104-16,3 0-80 0,4-7-432 15,1-7-728-15,1-10-672 16,-4-6-2137-16,-5-2-1168 0</inkml:trace>
  <inkml:trace contextRef="#ctx0" brushRef="#br0" timeOffset="15967">10568 3690 4232 0,'53'-96'2265'16,"-37"92"-1145"-1,2-3 392-15,6-1-327 16,5 2-441-16,-5-1-328 15,9-2-256-15,-3-1-32 0,1-1-128 16,-4-4-656-16,-6 1-744 16,-6-6-577-16,-9 6-279 15,-6 2-553-15</inkml:trace>
  <inkml:trace contextRef="#ctx0" brushRef="#br0" timeOffset="16128">10792 3439 640 0,'0'0'2752'0,"0"0"-575"16,0 0-785-16,0 0 128 15,0 0-431-15,0 0-337 16,-32 86-160-16,32-58-176 15,0 2-256-15,0-4-64 32,0 0-96-32,1-3-16 15,7-6-768-15,4-4-1001 0,7-13-695 16,-1 0-289-16,-2-2 313 15</inkml:trace>
  <inkml:trace contextRef="#ctx0" brushRef="#br0" timeOffset="16558">10941 3500 1464 0,'0'0'2008'16,"0"0"-271"-16,0 0 375 15,0 0-352-15,0 0-743 0,0 0-665 16,0 0-240-16,0 0 8 31,-68 109 40-31,60-79-152 0,8-1 8 16,0-7-16-16,0-5 0 15,0-4-104-15,3-7-24 16,8-2-48-16,5-4-112 0,1 0-304 16,0 0 279-16,1-14-207 15,0-2 104 16,-4-5-120-31,-2 2-88 0,-3-2 512 0,-2 2 112 0,-4 1 264 16,-1 6 48 0,-2 1 264-1,0 7 176-15,0 2 193 0,0 2-233 16,0 0-160-16,0 0-264 15,0 0-176-15,0 0-64 0,0 4 8 0,0 6 96 16,0 3 208-16,0 4 112 16,0 1-128-16,0 3-72 15,6 0-120 1,1-2-96-16,6-6-56 15,4-4-192-15,22-9-1008 16,-3-20-1168-16,-4-7-3338 0</inkml:trace>
  <inkml:trace contextRef="#ctx0" brushRef="#br0" timeOffset="16878">11256 3511 464 0,'0'0'7153'0,"0"0"-5601"0,0 0-511 15,0 0 15-15,0 0-152 0,0 0-352 16,119-26-336-16,-87 12-216 15,1-4 0-15,-4 0-960 0,-5-6-664 16,-10 6-1449 0,-2 4-2784-16</inkml:trace>
  <inkml:trace contextRef="#ctx0" brushRef="#br0" timeOffset="17074">11430 3393 880 0,'0'0'4761'16,"0"0"-3385"-16,0 0 344 0,0 0 121 15,-31 122-553-15,25-79-552 16,3 1-392-16,1-3-192 16,2-5-80-16,0-6-72 0,0-7-472 31,0-14-944-31,13-9-1297 15,8-7-359-15,-2-15-1089 0</inkml:trace>
  <inkml:trace contextRef="#ctx0" brushRef="#br0" timeOffset="17407">11591 3573 1280 0,'0'0'1928'0,"0"0"-183"16,0 0-361-16,0 0-576 15,0 0-352 1,0 0-144-16,0 0-160 0,92-50-16 16,-88 42-88-16,-4 0 328 15,0 1 160-15,-4-4-271 16,-8 5-89-16,-3 0-168 0,-6 6 200 15,0 0 16 1,-2 4-128 0,4 15 112-16,0 2 192 0,7 1 80 15,1 1-16-15,11-4-56 0,0-1-232 16,0 1-32-1,0-2-136-15,0 0 64 0,11-4-64 0,2-3-8 32,5-1-8-32,3-9-56 15,3 0-664 1,7-2-248-16,3-20-569 0,3-10-567 0,3-4-1065 15,-7-5 753-15,-3 1 1024 0</inkml:trace>
  <inkml:trace contextRef="#ctx0" brushRef="#br0" timeOffset="17622">11864 3425 536 0,'0'0'2120'0,"0"0"977"16,0 0-793-16,0 0-695 0,0 0-1001 15,-53 26-504-15,40 4-8 16,5-2 56-16,5-2-152 0,3-3-16 31,0-6-128-31,8-2-112 0,3-5 8 16,4-1 144-16,-4-3 96 15,0 1 8-15,-3-1 0 0,1 0 8 32,-5 1 176-32,1-1-8 0,-5 5 304 0,0 2 96 15,0 6-56 1,-13 5-520-16,-27 3-184 15,4-2-1960-15,1-9-5914 0</inkml:trace>
  <inkml:trace contextRef="#ctx0" brushRef="#br0" timeOffset="17819">11893 3530 3240 0,'0'0'1513'46,"0"0"-433"-46,0 0-208 0,0 0-144 16,128-51-328-16,-99 38-344 16,2-4-56-16,-9 3-1416 15,-10 2-2753-15</inkml:trace>
  <inkml:trace contextRef="#ctx0" brushRef="#br0" timeOffset="18169">12024 3345 4424 0,'0'0'1745'0,"0"0"-129"0,0 0 537 0,-9 130-177 16,2-84-496-16,2-1-303 15,2-6-393-15,1-9-392 16,2-5-264-16,0-10-64 0,0-4-64 15,2-9-528-15,13-2-176 0,-3 0 168 16,8-6 119-16,2-14 9 16,-4-3 24-1,2-1 96-15,-4 5 264 16,-5 4-48-16,-3 9 72 15,-3 6-80-15,1 0 80 0,-2 0 112 16,-3 17 320-16,6 4 56 16,-7 1 25-1,0 5-241-15,0-5-272 16,0-1-401-1,0-6-775-15,-12-7-1664 0,4-8-5098 0</inkml:trace>
  <inkml:trace contextRef="#ctx0" brushRef="#br0" timeOffset="19158">12176 3257 1592 0,'0'0'4617'0,"0"0"-3497"0,0 0-112 16,0 0 761-1,0 0-121-15,0 0-528 16,0 0-192-16,0 0-319 16,0 0-209-1,28 111-144-15,-24-82 40 0,0 5-96 0,-1 3-24 16,-3 2-40-16,0-1-16 0,0-2-64 15,0-4-40 1,0-8-16-16,0-7-128 16,0-9-224-16,3-6-264 15,-3-2-80-15,5 0 71 16,1-17 209-16,4-10 168 0,1-6-248 15,4-3-368-15,1 4 200 0,2 6 288 32,-2 8 176-32,-5 9 16 15,1 6-24-15,-3 3-72 0,1 0 280 16,-2 0 104-16,3 10 48 15,4-2-8 1,-1 0-56-16,7-4-16 16,4-4-72-16,-1 0-320 15,0 0-449-15,0-16-319 16,-3-4 64-16,-3-2 136 0,-7 2 344 15,-3 0 544-15,-8 2 8 16,0 4 776-16,0 2 168 16,0 1-144-1,-11 5 80-15,3 5-31 0,-3 1 95 16,-1 1-112-16,-5 24-368 15,0 11-264-15,5 6 8 0,5 6-24 16,1-1-128-16,6-4-8 16,0-7-56-16,1-8-16 15,9-9 8-15,1-9-72 16,4-10-280-1,-1 0-200-15,1-16 48 0,3-12-88 16,-1-6-536-16,-2-3-305 0,-2 3 369 16,-5 4 272-16,0 10 472 31,-6 8 328-16,-2 6 808-15,0 6 512 0,0 0-384 0,0 17-383 16,0 8-193-16,-2 14 232 16,-3 6-56-16,2 12-120 0,0 7 128 15,-2 6 72-15,2 6-88 16,-1 2 8-16,3 1-79 0,-4-4-153 31,2-6-168-31,3-9-48 16,-4-8-8-16,1-7 32 0,2-11-96 15,1-10-8-15,-4-7-8 16,4-7-80-16,-6-3-136 31,1-7 136-31,-6 0 80 0,-7 0-328 16,-3-9 23-16,-6-10 41 15,-2-8 72-15,-2-1 0 0,3-2-80 0,7 4 272 16,5 7 48-16,7 4 368 15,5 3 145 1,4 2 175 0,0-8-144-16,20-12-288 0,18-15 48 15,13-17-112-15,36-56-240 16,-10 16-872-16,-9 6-2065 0</inkml:trace>
  <inkml:trace contextRef="#ctx0" brushRef="#br0" timeOffset="21751">6044 3776 5553 0,'0'0'3312'16,"0"0"-1999"0,0 0-329-16,0 0 400 0,0 0-392 0,0 0-479 31,0 12-337-31,-6 4-168 15,-6 8 0-15,-1 6 160 0,-3 2-40 16,-3 0-96-16,0 2-32 16,-4-6-8-16,0-2-168 15,1-3 168-15,-1-8-112 0,4-6-32 16,-4-5 152-16,5-4-8 15,7 0-121 1,5 0 113-16,4-8-184 16,2-5 8-16,0-4-240 15,15-2 32-15,7-5 184 0,6-2 88 16,1-2 40-1,0-1 8 1,-3-4 80-16,1-3 40 0,-1-4-32 16,-4 0-8-16,-4 1 8 15,-2 3-8 1,-8 2 56-16,-3 2 24 15,-5 2 80-15,0 0-72 16,-1 0 120-16,-17 0 0 16,-5 2-152-16,-4 0 48 0,-1 4 64 0,-2 4-40 15,-1 6 24-15,5 8-24 16,4 6 105-16,-1 0-233 15,4 14-17-15,-1 16-103 0,6 8-112 0,4 9 176 16,10 6-48-16,0 3 32 31,0 3-56-31,18-3 120 16,4-2-96-16,3-2 104 0,2-8 0 15,-1-4-8-15,3-6-64 16,-2-4 16-16,-1-5 40 0,0-6 0 31,0 0-40-15,-2-3 48-16,-1-4 8 0,-1-1 0 0,-2-2 0 15,-6-3 0-15,-2-2-8 16,-4 0 8-16,-4-4 72 0,-4 2 152 16,0-2 56-16,0 2-280 31,0-1-96-31,-8 3-2648 0</inkml:trace>
  <inkml:trace contextRef="#ctx0" brushRef="#br0" timeOffset="37331">10579 4300 2480 0,'0'0'2577'16,"0"0"-1041"-16,0 0-80 0,0 0 385 16,0 0-297-16,0 0-360 0,0 4-224 15,0-4-31 1,0 2-121-1,0-2-168-15,0 0-336 16,3 1-304-16,10-1-192 0,6 2 152 16,10 0 40-16,2-2 16 0,5 0-8 15,-2 0 80-15,0 0-80 16,-5 0 48-16,-5 0-56 15,-2 0 16 1,-9 0-8-16,-1 0-8 16,-6 0 0-16,-1 0-248 15,-5-2-720-15,0-1-609 0,0-1-1199 16,-15 0-6258-16</inkml:trace>
  <inkml:trace contextRef="#ctx0" brushRef="#br0" timeOffset="38176">10577 4439 104 0,'0'0'2320'0,"0"0"-544"16,0 0-327-16,0 0-97 16,0 0-96-1,0 0-272-15,0 0-279 16,0 0-177-16,0 0-208 0,0 6-40 15,5-4 128-15,-2-2 104 32,2 2-200-32,2-2-152 0,2 3 48 15,6-3 32-15,3 0-80 16,4 2 16-16,6-2-16 0,-4 0-40 15,2 0-112-15,0 0 40 16,-5 0 56 0,1 0-96-16,-4 0-8 0,-2 2 8 0,-3-2 0 15,-3 2 0-15,-2-2 0 31,-3 2-8-31,-4-2 0 0,-1 0 8 16,0 2-8-16,0 0-208 16,0 0-1400-16,-11 0-5033 0</inkml:trace>
  <inkml:trace contextRef="#ctx0" brushRef="#br0" timeOffset="44150">14569 4072 3448 0,'0'0'3945'0,"0"0"-2377"0,-40 4-479 31,21 21-57-15,1 12-272-16,2 14-184 0,4 5-24 0,8 1-96 15,4-2-24-15,0-8 89 16,0-10-241-16,14-8-208 0,1-13-72 16,2-10 0-16,6-6 0 31,0-8-176-31,2-24-80 15,3-11-425-15,-2-6-383 0,-5 0-128 16,-3 8 328-16,-7 14 600 16,-3 13 256-16,-3 14-304 0,0 0 312 15,-1 24 816-15,3 4-96 16,1-2-112-16,3-3-328 15,5-8-152-15,-4-9-120 0,4-6 96 32,-2 0 408-32,3-19 48 0,-6-9-23 15,-3-4-217-15,-5 1-96 0,-3 5-96 16,0 6-80-16,0 8-48 15,-5 6-344-15,-1 6-553 16,-1 0-783-16,6 0-880 16,1 2-1745-1,0 0 288-15</inkml:trace>
  <inkml:trace contextRef="#ctx0" brushRef="#br0" timeOffset="44448">14839 4179 120 0,'0'0'1568'16,"0"0"24"-16,0 0 33 16,0 0 39-1,0 0 0 1,0 0-560-16,55 110-239 0,-52-69-73 15,-3-5-152-15,0-2-48 0,0-10-224 16,0-9-160-16,0-7 16 16,0-8-16-16,0 0 40 0,0-13-144 31,0-19-104-31,13-8-336 15,0-9-40 1,5 4-80-16,4 4 64 0,-9 11 240 0,5 10 88 16,-7 12 64-16,1 8 128 15,-7 0-24-15,1 10 320 0,2 10 176 31,-6 4-256-31,1 0-344 16,0-1-256-16,2-4-1248 16,-3-6-2553-16,-1-8-2448 0</inkml:trace>
  <inkml:trace contextRef="#ctx0" brushRef="#br0" timeOffset="44645">15051 4177 3624 0,'0'0'3137'0,"0"0"-761"0,0 0-511 15,0 0-497-15,0 0-496 16,116-28-496-16,-85 24-344 0,3-3-32 16,1 2-520-16,-1-3-112 15,-7-4-992-15,-6 0-673 0,-14 2-2256 0</inkml:trace>
  <inkml:trace contextRef="#ctx0" brushRef="#br0" timeOffset="45248">15207 3967 360 0,'0'0'4224'0,"0"0"-2383"15,0 0-305-15,0 0-79 16,0 0-641-16,0 0 280 0,0 0 56 16,5 148-256-16,-2-92-264 31,5 0-207-31,-6-4-249 0,1-8-24 15,4-10-64-15,-7-8-48 16,5-11-40-16,1-7-304 16,-3-8-345-1,4 0-303-15,2-19 8 0,4-13 504 0,0-8-464 16,3-3-336-1,-1-2 415-15,1 7 513 0,-8 10 208 16,2 10 104-16,-4 8 304 16,1 8 288-16,-4 2 25 15,0 0 39-15,2 14 32 16,-2 8-40-16,1 2-96 15,-4 0-232-15,0-1-48 16,4-8-184-16,-4-7-88 0,5-8-80 16,2 0-408-16,1-6 0 15,3-13 104-15,4-6-208 0,-2 1-208 16,1 6 200-16,-3 8 351 31,-3 8 65-31,1 2 32 0,-3 8 152 16,-1 12 224-16,0 2 65 15,-4-2 119-15,4-6-144 16,2-6-216-16,2-6-40 0,-1-2 64 15,4-2 312-15,-1-16-128 32,-3-4-96-32,2 0-32 0,-10 2 128 15,0 6 184-15,0 6 120 16,0 3-168-16,-12 5-392 15,1 0-40-15,-3 0-856 0,4 0-1000 32,5 0-2609-32</inkml:trace>
  <inkml:trace contextRef="#ctx0" brushRef="#br0" timeOffset="45502">15731 3771 672 0,'0'0'4745'0,"0"0"-3417"0,0 0-408 31,0 0 296-31,0 0 17 0,8 64-297 0,-8-19-216 0,0 13-240 16,0 8-264-16,4 2-112 16,-4-3-88-1,5-9-8-15,2-11-8 16,-1-11 8-16,4-11 0 15,-4-9-8 1,2-6 144-16,-1-8 112 0,4 0 32 0,4 0 120 16,2-11-128-16,6-14-280 0,14-25-552 15,-1 6-1192-15,-6 2-2393 0</inkml:trace>
  <inkml:trace contextRef="#ctx0" brushRef="#br0" timeOffset="45808">15991 4185 5857 0,'0'0'3048'0,"0"0"-2199"15,0 0-329-15,0 0 232 16,0 0-160-16,0 0-240 16,169-45-352-16,-116 20-1520 31,-11-1-3361-31</inkml:trace>
  <inkml:trace contextRef="#ctx0" brushRef="#br0" timeOffset="46237">16473 3647 7809 0,'0'0'1945'0,"0"0"-1489"15,0 0 1088-15,-8 129 0 0,8-63-575 16,0 14-561-16,0 8-88 15,0 5-168-15,0-1-72 16,0-6-16-16,0-7-8 0,0-9-56 16,0-10 64-16,0-12 0 15,0-8-64-15,0-10 8 0,2-6-8 16,1-8 8-1,-3-4 40 1,3-5 0-16,-3-5 16 0,0-2 24 16,0 0 48-16,0 0 32 0,0 0-8 15,-11 0-160-15,-8-7-128 0,-4-5-176 16,-22-14-432-16,6 0-777 31,2 2-2872-15</inkml:trace>
  <inkml:trace contextRef="#ctx0" brushRef="#br0" timeOffset="46438">16263 4177 3512 0,'0'0'4225'15,"0"0"-3369"-15,0 0 505 0,0 0-73 32,0 0-240-32,126-5-456 0,-90-2-440 15,6-3-152-15,10-14-1136 16,-12 1-1817-1,-11 2-4264-15</inkml:trace>
  <inkml:trace contextRef="#ctx0" brushRef="#br0" timeOffset="46971">16703 3838 5449 0,'0'0'2352'0,"0"0"-1000"16,0 0 393-16,0 0-201 0,0 0-424 31,-15 144-319-31,7-89-385 15,0 1-80-15,2 0-88 16,1-6-48-16,5-2-88 0,0-10-40 16,0-6-72-16,0-10-48 15,0-10-560 1,5-8-368-16,6-4-529 0,3-10 161 0,-1-16-296 31,2-4-801-31,1 2-328 16,-5 6 1473-16,-4 12 1296 0,-2 10 552 0,1 0 1241 15,-6 16 463-15,0 9-375 16,5-2-449-16,-2 1-416 15,8-7-512-15,1-8-304 16,-1-7-48 0,5-2 104-16,-1-4-48 15,4-18-104-15,-4-6-96 0,-2-4-8 0,-5 0-80 16,-8 2 32-16,0 5 40 15,-2 10-56-15,-17 7-184 32,-1 8 16-32,-2 0-312 0,4 4-680 15,5 12-1497-15,3-4-367 0,10-6-1601 16</inkml:trace>
  <inkml:trace contextRef="#ctx0" brushRef="#br0" timeOffset="47399">16905 4140 1768 0,'0'0'2032'0,"0"0"-303"15,0 0 215-15,0 0-224 16,0 0-455-16,0 0-289 16,43 87-160-16,-38-59-248 0,1 0-232 31,1-2-184-31,1-3-96 15,0-8 8-15,-1-5-64 0,-3-5 0 16,1-5-16-16,2 0-136 16,-2-7-8-16,6-12 64 15,0-8-320-15,4-1-376 0,-4 0 104 16,0 6 304-1,1 4 176-15,-4 8 128 16,0 8 80-16,-2 2 224 0,-1 4 520 16,2 20 240-16,-1 4-168 15,0 4-136 1,3-4-143-16,0-4-305 15,-1-8-160-15,8-9-72 0,-4-7 104 16,4-4 0 0,2-22 0-16,1-10-104 0,-3-9-176 0,-1 1-144 15,-4 2 56-15,-3 12-41 16,-8 8-303-16,0 22-112 15,-8 0-760 1,-10 0-3641-16</inkml:trace>
  <inkml:trace contextRef="#ctx0" brushRef="#br0" timeOffset="55549">10303 5328 4793 0,'0'0'5153'15,"0"4"-3641"1,0 0-424-16,-7 2 352 15,2 2-327-15,-1 6-625 0,1 6-360 16,-3 5-128-16,-2 0 112 16,4 3-104-16,1-2 64 0,0-3 128 15,2-3 32-15,-2-6 48 16,5-5 64-16,-6-2-40 15,4-3-16-15,-1-2-80 16,3 0-24-16,0-2-72 16,0 0-112-16,0 0-472 15,0 0-1048-15,5-11-1137 0,6 1-4208 16</inkml:trace>
  <inkml:trace contextRef="#ctx0" brushRef="#br0" timeOffset="55837">10430 5601 4176 0,'0'0'2897'0,"0"0"-1601"0,0 0 433 0,0 0 303 15,0 0-440-15,0 0-479 16,0 0-329-16,0 6-440 15,0-6-344 1,0 0-768-16,0 0-1705 0,0 0-6145 0</inkml:trace>
  <inkml:trace contextRef="#ctx0" brushRef="#br0" timeOffset="56412">10140 5753 3728 0,'0'0'2553'0,"0"0"-553"15,0 0-159-15,0 0-241 31,0 0-520-31,0 0-536 0,0 0-296 16,0 0-240-16,3 2 8 0,11 0 160 16,6 2 56-16,1 0-31 15,-3 0-41-15,4 3-40 0,-9 0-24 16,-2 1-88-1,-1 2 96 1,-2 1-88-16,-8 4 96 0,0 4 56 16,0 3 8-16,-5 3-48 15,-12-1-56-15,-3 3-24 0,1-5-48 16,-2-5 8-16,3-2 96 0,3-7-40 31,7-2-8-31,2-6 40 16,4 0 416-1,2 0-80-15,0 0-120 0,0 0-88 0,0 0-16 16,0 0-208-16,0 0-56 15,0 0-136-15,13 0 96 0,5 0 96 32,5-4 8-32,1-2-8 0,5 2-376 15,13 2-1328-15,-7 2-873 16,-4 0-3920-16</inkml:trace>
  <inkml:trace contextRef="#ctx0" brushRef="#br0" timeOffset="56571">10437 6030 3712 0,'0'0'3225'0,"0"0"-1297"0,0 0-527 16,0 0-513-1,0 0-888 1,0 0-2601-16,0 0-4448 0</inkml:trace>
  <inkml:trace contextRef="#ctx0" brushRef="#br0" timeOffset="57179">10204 6154 5753 0,'0'0'3072'0,"0"0"-1319"16,0 0-385-16,0 0-440 0,0 0-504 15,0 0-416-15,10 0 16 16,3 0 56-16,0 0-32 0,1 4-24 15,-4 4-24-15,0 3 8 16,-4 2-8-16,-6 4 8 16,0 2 120-1,0 5-80-15,-5-1-48 0,-8-4-72 16,-3-4 72-16,2-6 24 15,1-3 48-15,-2-4 40 0,7-2-48 16,3 0 169-16,4 0 79 16,1 0-248-1,0 0-64-15,0 0-152 16,0 0-56-16,0 0 63 0,9 0 73 15,6 0 72-15,-4 0-8 16,2 0 8-16,-5 0 0 0,2 7 0 31,-5-1-56-15,-4 0 56-16,-1 1 40 0,0 4 193 15,0-1 351-15,-8 2-144 0,-8 0-40 16,0 0-232-16,-2-4-168 0,5 0-544 16,2-8-601-16,5 0-1223 15,4 0-4674-15</inkml:trace>
  <inkml:trace contextRef="#ctx0" brushRef="#br0" timeOffset="57384">10434 6386 7177 0,'0'0'3241'0,"0"0"-1465"15,0 0 81-15,0 0-817 16,0 0-1040-1,0 0-488-15,0 0-1873 16,0 0-8041-16</inkml:trace>
  <inkml:trace contextRef="#ctx0" brushRef="#br0" timeOffset="58014">10214 6621 6689 0,'0'0'4105'16,"0"0"-3097"-1,0 0-360-15,0 0-88 16,0 0-96-16,0 0-248 0,-53 132-136 16,45-101-72-16,1-7 0 15,7-2 40-15,0-8-48 0,0-4 0 31,0-4-8-31,0-4-64 16,0 0-24-16,0 0-40 0,15-2 136 16,6 0 8-16,6 0 120 15,2 0-24-15,5-4-40 0,-3-7-64 16,-1 2-384-16,1-5-544 15,-8 2-1064-15,-7 2-2577 0</inkml:trace>
  <inkml:trace contextRef="#ctx0" brushRef="#br0" timeOffset="58182">10280 6755 2664 0,'0'0'2753'0,"0"0"-1129"0,0 0-96 0,0 0-343 16,-40 103-633-16,38-63-240 15,2 2-240-15,0-1-72 0,0-2-920 16,13-8-1393 0,-2-11-3304-1</inkml:trace>
  <inkml:trace contextRef="#ctx0" brushRef="#br0" timeOffset="58328">10392 6970 4913 0,'0'0'2360'0,"0"0"-1520"15,0 0-72-15,0 0-768 16,0 0-128-16,0 0-1768 0,0 0-4057 0</inkml:trace>
  <inkml:trace contextRef="#ctx0" brushRef="#br0" timeOffset="58743">10233 7277 6513 0,'0'0'1688'0,"0"0"-944"0,0 0 217 16,0 0 63-16,0 0-480 15,-26 105-408 1,26-86-72-16,0-2-64 16,2-4-104-16,9 2 88 0,2-6 16 15,0-1-8-15,3 1-96 0,-4-5-24 31,-1 0-32-31,0 0-8 0,-4-2-96 16,1-2 0-16,-5 0 144 16,-3 0 48-16,0 0 72 15,0 0 592 1,0 0 304-16,0 0 104 15,0 0-280 1,-6 0-416-16,-6 0-176 0,-4 0-128 0,-2 0-304 16,-1 0-288-16,-20 0-1024 15,9-2-1425-15,2-8-3824 0</inkml:trace>
  <inkml:trace contextRef="#ctx0" brushRef="#br0" timeOffset="58900">10220 7195 2984 0,'0'0'2345'0,"0"0"-633"15,0 0-536-15,0 0-840 16,0 0-336-16,0 0-80 0,120-5-1664 16,-96 22-4521-16</inkml:trace>
  <inkml:trace contextRef="#ctx0" brushRef="#br0" timeOffset="59032">10484 7412 5945 0,'0'0'3264'0,"0"0"-1839"0,0 0-753 16,0 0-672-16,0 0-600 0,0 0-4601 16</inkml:trace>
  <inkml:trace contextRef="#ctx0" brushRef="#br0" timeOffset="59510">10261 7624 4112 0,'0'0'3289'0,"0"0"-1112"16,0 0-705-16,0 0-136 15,0 0-768-15,0 0-440 16,0 0-72-16,-50 134-48 0,48-86-16 16,2-3-32-1,0-7-48-15,0-8 16 16,2-6 72-16,7-9-56 0,3-4-56 15,-1-5 16 1,-3-6-24-16,3 0-48 0,-1-2 168 16,1-16 56-16,-3-4 96 0,-3-2 224 31,-5 2 80-31,0 3-64 15,0 8 81-15,-11 5-105 0,-2 4-368 16,-1 2-280 0,5 13-1001-16,3 14-1591 0,3-3-3994 0</inkml:trace>
  <inkml:trace contextRef="#ctx0" brushRef="#br0" timeOffset="59669">10490 7894 6265 0,'0'0'3969'31,"0"0"-3105"-31,0 0 304 0,0 0-368 16,0 0-800-16,0 0-1288 0,0 0-4057 15</inkml:trace>
  <inkml:trace contextRef="#ctx0" brushRef="#br0" timeOffset="60061">10135 8278 7121 0,'0'0'1368'0,"0"0"-1072"0,0 0 224 16,0 0 249-16,0 0-401 31,0 0-160-31,123-6-104 16,-90-3-104-16,-5 4 8 0,-2 1 0 15,-7 0 72-15,-4 2-80 16,-9 0 8-16,-1 2-8 0,-5 0 48 16,0 0 544-16,0 0 512 31,0 0-56-31,-7 4-415 15,-7 7-481-15,-2 6-104 0,0 4-48 16,-2 7-8-16,2 3-368 0,-2 4-377 16,-3 10-735-16,6-9-960 15,4-8-3482-15</inkml:trace>
  <inkml:trace contextRef="#ctx0" brushRef="#br0" timeOffset="60299">10443 8482 7457 0,'0'0'2137'16,"0"0"-1481"-1,0 0-656-15,0 0-1441 0,-5 11-5440 0</inkml:trace>
  <inkml:trace contextRef="#ctx0" brushRef="#br0" timeOffset="61006">10293 8826 6129 0,'0'0'1368'0,"0"0"-1368"15,0 0-496-15,0 0-1576 16</inkml:trace>
  <inkml:trace contextRef="#ctx0" brushRef="#br0" timeOffset="61162">10293 8826 1512 0,'-10'122'2088'0,"10"-112"-2088"0,-3-1-1696 15</inkml:trace>
  <inkml:trace contextRef="#ctx0" brushRef="#br0" timeOffset="61290">10283 9082 808 0,'0'0'576'0,"0"0"-576"16</inkml:trace>
  <inkml:trace contextRef="#ctx0" brushRef="#br0" timeOffset="61413">10280 9274 16 0,'0'0'2712'0,"0"0"-2344"16,0 0-368-16,0 0-1712 15</inkml:trace>
  <inkml:trace contextRef="#ctx0" brushRef="#br0" timeOffset="61552">10280 9274 2560 0,'-16'109'1536'0,"14"-103"-1176"15,2 3-360-15,0-1-1128 0,0 1-960 0</inkml:trace>
  <inkml:trace contextRef="#ctx0" brushRef="#br0" timeOffset="61691">10291 9479 968 0,'0'0'2448'0,"0"0"-919"15,0 0-609 1,0 0-736-16,0 0-184 16,0 0-2369-16</inkml:trace>
  <inkml:trace contextRef="#ctx0" brushRef="#br0" timeOffset="63637">9201 4963 3936 0,'0'0'2577'0,"0"0"-601"15,0 0-239-15,0 0-145 16,0 0-520 0,0 0-448-16,0 0-47 15,-71-34-217-15,60 34 88 16,3 10-272-16,-2 16-176 15,7 12-72-15,3 6 64 0,0 7 8 16,0-7 0-16,8-5 0 0,11-10-136 31,-1-7 56-31,6-11-96 16,-1-7-256-16,3-4-193 15,-2 0-215-15,-1-21 32 0,-4-5-312 16,-3-2 8 0,-1 1 103-16,-9 5 545 0,2 9 376 0,-4 9 72 31,4 4-224-31,0 0 240 15,3 17 856-15,0 3-111 16,2-1-225-16,-1-5-264 0,-1-7-88 0,-3-5-120 16,0-2-48-1,-2 0 328 1,-4 0 496-16,-2-13 280 0,0-4-256 15,0 2-368-15,0-2-247 16,-5 4-233-16,-6 5-673 16,1 4-1343-16,5 4-3305 0</inkml:trace>
  <inkml:trace contextRef="#ctx0" brushRef="#br0" timeOffset="64088">9539 5102 4560 0,'0'0'3073'15,"0"0"-1000"1,0 0-961-16,0 0-448 16,0 0-152-16,0 0-200 15,-57 132-240-15,57-102-40 0,0-4-32 16,0-8-16-16,0-6-112 15,10-6 64-15,1-6 0 0,2 0 16 32,2-6-32-32,-1-16 64 15,2-8-200-15,-1-8-272 16,-2-7-384-16,-2-4 16 0,-4-6 39 15,-4-1 297-15,-3 0 384 16,0 4 80-16,0 6 56 16,0 10 776-1,-7 9-23 1,3 14 359-16,2 6 56 0,0 7-224 0,-1 0-280 15,3 0-328-15,0 15-336 0,0 11-56 16,0 12 56 0,0 8 136-1,0 6-120-15,0 0-16 16,0 1-176-16,0-10-784 0,7-9-472 15,4-9-721-15,13-16-263 0,-6-9-625 16,1 0 81-16</inkml:trace>
  <inkml:trace contextRef="#ctx0" brushRef="#br0" timeOffset="64372">9786 5070 696 0,'0'0'1416'0,"0"0"168"16,0 0 81 0,0 0-377-16,0 0-464 0,0 0-304 0,2-55 0 15,-7 49 80-15,-5 6 297 31,0 0-121-31,-1 0-248 0,0 12-40 16,-1 12-32-16,-2 8-248 16,4 2 152-1,5 2-56-15,5-6-32 0,0-5-152 0,0-8-120 16,5-4-8-16,11-9-104 31,4-2 96-31,1-2 16 0,5-2 0 0,7-17 0 16,1-8-72-16,28-23-1216 15,-6 5-2809-15,-7 5-2120 16</inkml:trace>
  <inkml:trace contextRef="#ctx0" brushRef="#br0" timeOffset="64975">10057 4810 2656 0,'0'0'3209'0,"0"0"-1545"0,0 0-272 15,0 0 17-15,-26 135-353 16,18-93-264-16,5-2-200 0,0-2-184 0,1-3-176 16,2-8 16-16,0-7-184 15,0-3-64 1,2-7 0-1,9-5-64-15,4-3-16 0,4-2 80 16,-3 0-64-16,5-9 8 16,5-12-96-16,-2-3-56 0,-4 1-352 15,-1 0 128-15,-8 7 128 16,-1 6 96-1,-5 4 80 1,-5 4 72-16,2 2 56 0,-2 0 216 0,0 0 112 16,0 0-24-16,0 0-88 15,0 6-16-15,0 2-64 0,3-1-8 16,-3 1-128-16,1-3-104 31,-1-1-776-31,0 0-1144 0,0-4-2665 31</inkml:trace>
  <inkml:trace contextRef="#ctx0" brushRef="#br0" timeOffset="65176">10211 4850 4793 0,'0'0'4416'0,"0"0"-2815"16,0 0 7-1,0 0-448 1,0 0-752-16,0 0-408 0,0 5-408 15,9 18-736-15,1 0-1760 16,-2-3-4402-16</inkml:trace>
  <inkml:trace contextRef="#ctx0" brushRef="#br0" timeOffset="65764">10283 5027 4544 0,'0'0'1633'0,"0"0"-489"16,0 0 608-16,0 0-535 31,0 0-625-31,0 0-184 15,8 118-80-15,-8-99 56 0,0-7-248 16,0-7 120-16,0-1 80 16,0-4 144-1,0 0 32-15,0-6-23 0,0-16-489 0,2-10-160 31,8-4-49-31,1-4-15 0,2 6-160 16,0 8 136-16,1 10 240 16,-2 8-168-16,-3 8 8 15,1 0-128-15,0 4 136 0,-2 12 72 16,3 0 88-16,0-2 0 31,1-4 0-31,1-2 0 0,0-5-88 0,3-3 8 16,-3 0-152-16,0 0 32 15,-2-11-40-15,-1-3-16 16,-4-2 128-16,-4 2 56 0,-2-2 64 15,0 0-80 1,0 2 40 0,-2 0-48-16,-9 3-16 0,-1 6 56 15,1 3 56-15,0 2 168 0,3 0 456 16,-4 18-296-16,1 8 8 15,0 4 48 1,4 1-120 0,6-1-16-16,1-3-72 0,0-7-72 15,0-1 24-15,1-6-48 0,12-5-72 16,3-3-8-16,-3-5 16 15,10 0-16-15,11-9-144 0,-5-6-624 32,-2-2-1840-32</inkml:trace>
  <inkml:trace contextRef="#ctx0" brushRef="#br0" timeOffset="66761">12250 5396 680 0,'0'0'4921'0,"0"0"-3281"0,0 0-256 15,0 0-15-15,0 0-393 31,49-104-248-31,-19 93-320 0,0 7-200 16,5 3-40-16,-1 1-40 16,-3 0 112-16,-4 12-120 15,-9 4 8-15,-5 6 72 0,-7 0 192 16,-6 5 169-16,0-2 47 31,-6 5-80-31,-14 0-224 0,-9 2-88 0,-1-2-104 16,-3-4-40-16,8-5-64 15,0-11 56-15,4-7-24 16,8-3-40-16,-8-5-232 0,8-18-456 15,5-9-136 1,8-15-1161 0,0 6-2432-16,2 7-2224 0</inkml:trace>
  <inkml:trace contextRef="#ctx0" brushRef="#br0" timeOffset="67061">12397 5382 3712 0,'0'0'2417'16,"0"0"-641"-16,0 0-175 31,0 0-881-31,0 0-584 15,0 144-136-15,-3-97-2049 0,3-9-5080 0</inkml:trace>
  <inkml:trace contextRef="#ctx0" brushRef="#br0" timeOffset="67456">12480 5573 4152 0,'0'0'2921'0,"0"0"-1097"15,0 0-175 1,0 0-505 0,0 0-328-16,-10 104-288 15,10-60-184-15,0 0-128 0,0-1-208 16,0-4-16-16,0-3-296 15,0 8-992-15,0-11-1136 0,0-8-3018 0</inkml:trace>
  <inkml:trace contextRef="#ctx0" brushRef="#br0" timeOffset="67667">12380 5921 3504 0,'0'0'1937'0,"0"0"-1233"0,0 0 1032 0,0 0-536 16,0 0-295-16,0 0-321 15,111 66-32-15,-93-57-144 0,-5-5 104 16,-2-4 8-16,-3 0-136 16,2-2 72-16,-2-16 185 0,-3-7-289 31,1-3-352-16,-3-10-985-15,-3 8-1279 0,0 11-5242 0</inkml:trace>
  <inkml:trace contextRef="#ctx0" brushRef="#br0" timeOffset="68012">12394 6220 6513 0,'0'0'2376'0,"0"0"-1615"0,0 0 287 31,0 0-416-31,0 0-232 0,0 0-296 16,0 0-104-16,103-96-104 15,-72 96 24-15,-7 8 72 0,-1 14-8 16,-9 8-144-16,-10 6 152 16,-4 2-344-16,0 3 136 15,-15-3-200-15,-11-2 16 16,2-6-64-16,-7-8 143 0,-2-8 313 0,2-12 0 15,3-2-112-15,-1-8-248 0,8-34-1056 32,7 3-1561-32</inkml:trace>
  <inkml:trace contextRef="#ctx0" brushRef="#br0" timeOffset="68252">12394 6220 488 0,'37'-64'1488'0,"-29"64"8"16,4 0-127-16,-4 0 39 31,1 0-152-31,-4 10-192 16,-3 5 25-16,-2 4-337 0,0 5-248 15,-2 4-216-15,-12 1-288 16,-1-1-472 0,2-9-544-16,4-4 391 0,4-8 497 0,5-5-136 31,0-2-88-31,0 0 96 15,3 0 256-15,13 0 456 0,0-5-168 16,7-3-256-16,7 4-32 0,-4 4-984 16,-6 0-3129-16</inkml:trace>
  <inkml:trace contextRef="#ctx0" brushRef="#br0" timeOffset="68554">12491 6425 6137 0,'0'0'2160'15,"0"0"-487"1,0 0-121-16,0 0-728 16,0 0-448-16,0 0-248 0,-11 126-24 15,11-80-48-15,0 3-56 16,6-4 0-16,5 2-408 15,6 2-976-15,-8-10-657 0,-1-9-2287 16</inkml:trace>
  <inkml:trace contextRef="#ctx0" brushRef="#br0" timeOffset="68812">12394 6840 4424 0,'0'0'1425'16,"0"0"-513"0,0 0 72-1,0 0-296-15,0 0-224 0,126 84 49 0,-111-82 183 16,1-2 136-1,-8-4 472-15,0-16-120 0,0-10-279 0,-2-4-393 16,2-2-512-16,-4 4-80 16,1 6-985-16,-2 7-1695 15,-3 13-4770-15</inkml:trace>
  <inkml:trace contextRef="#ctx0" brushRef="#br0" timeOffset="69509">12464 7066 6433 0,'0'0'2304'0,"0"0"-1159"16,0 0 143-16,0 0-448 0,0 0-552 15,22-27-216-15,-3 27-72 16,7 0-16-1,2 4 8 1,-2 13 0-16,-5 8-8 0,1 5-112 16,-7 4 64-16,-7 2-24 15,-5 2 0-15,-3 0-64 0,0 0 96 0,-5-4 56 16,-11-6 8-16,0-3 0 31,-3-8 80-31,-1-6-40 0,-2-5 80 16,-3-6 96-16,-2 0 64 15,-4 0-56-15,2-15 16 16,0-4-16-16,8-6-56 0,3 1-88 15,15-4-24-15,3-2-64 16,0-2-56 0,18 0 56-16,6-2 0 15,0 2-8-15,4 3-8 16,-4 7 16-16,-5 7-16 0,-1 5-48 15,-5 8-80-15,-3 2-32 16,-2 0 88-16,-7 12 32 16,-1 8 56-16,0 3 272 0,0 4-88 31,-9-5-16-31,-7-4-88 15,4-6 16-15,6-4-96 0,3-6-16 16,3-2-184-16,0 0-144 0,0 0-256 16,0 0-216-1,6 0 424-15,5 0 272 0,2 0 120 16,2 0-8-1,-4 0 0-15,-6 0-48 16,1 0-24-16,-6 12 80 0,0 8 208 16,-3 4 16-16,-24 10-224 15,4-4-744-15,-3-6-2553 0</inkml:trace>
  <inkml:trace contextRef="#ctx0" brushRef="#br0" timeOffset="74399">15164 5162 360 0,'0'0'7033'0,"0"0"-5225"0,0 0-983 15,0 32 31-15,-2-2 224 16,-4 2-560-16,2 4-160 0,3-4-184 31,1-2 24-31,0-7-16 16,0-6 8-16,0-4 152 0,-5-6-119 15,3-3 151-15,2-4 64 16,0 0-88-16,0 0-208 0,0 0-144 16,0-2-824-16,0-10-1289 31,7 2-3888-31</inkml:trace>
  <inkml:trace contextRef="#ctx0" brushRef="#br0" timeOffset="74644">15304 5420 4504 0,'0'0'2905'0,"0"0"-1337"0,0 0 441 0,0 0-345 16,0 0-688-1,0 0-592-15,0 0-303 16,0 0-81-16,0 0-745 16,5-2-1487-1,-5-5-5890-15</inkml:trace>
  <inkml:trace contextRef="#ctx0" brushRef="#br0" timeOffset="75263">15433 5204 4488 0,'0'0'2201'0,"0"0"-1153"15,0 0 352-15,0 0-159 0,25-8-185 0,-6 8-216 16,-1 0-352-16,1 0-128 16,-3 0-144-16,-3 6-40 0,-5 3 80 31,-3 8 89-31,-5 0 143 15,0 6 192-15,0 3-256 16,-6 2-96-16,-10-2-136 0,1-2-120 16,2-4 24-16,2-3-88 0,1-6-8 15,4-5-56-15,4 0 48 31,0-4-40-31,2-2 48 16,0 3-112-16,0-3-8 16,0 0 8-16,0 0-104 0,8 0 104 15,10 0 112-15,0 0 56 0,0-5 16 16,1-3-72-16,-6 2 8 31,2 2 0-31,-4 2-8 16,-5 1-40-16,-1-1-536 0,-5-3-905 15,0 3-1327-15,0-2-4266 0</inkml:trace>
  <inkml:trace contextRef="#ctx0" brushRef="#br0" timeOffset="76073">15745 5524 1640 0,'0'0'4081'0,"0"0"-2625"15,0 0 0 1,0 0 121-16,0 0-169 0,-136 45-472 15,101-34-256-15,-5-3-224 16,-7-1-176-16,-7-5 1 0,-5-2-49 16,-6 0-80-16,-6-2-32 15,0-14-8-15,1-5-16 16,9-2 112-16,6-5 32 15,12-2-104-15,9-6 40 16,11-3-56-16,13-5-120 16,10-4 0-1,0-2 0-15,13-2-104 16,24-1 32-16,9 2-8 15,13 2 64-15,12 9-40 32,13 6-88-32,0 12 64 0,0 8-72 0,0 10-56 0,-3 4 32 15,-8 0 32-15,-1 16 8 0,-7 6 24 16,-10 2-24-16,-7 6 8 15,-9 0 23-15,-10 5 9 0,-9 1 0 32,-9 0 96-17,-6 2 96-15,-5-1 24 0,0 4 241 0,-8-3-81 16,-8 0-56-16,-5-4 56 15,1-2-24-15,4-6 64 16,1-7-120-16,1-6-40 0,9-5 96 31,-1-1-104-31,4-5-64 0,2-2-8 16,0 0-80-16,0 0-160 0,0 0-352 15,-6 0-560-15,1 0-913 16,-2-7-7097-16</inkml:trace>
  <inkml:trace contextRef="#ctx0" brushRef="#br0" timeOffset="77228">14879 6207 1792 0,'0'0'4561'15,"0"0"-3145"1,0 0-672-1,0 0-96-15,0 0-231 0,0 0 455 0,42 11-400 16,-30 1-88-16,-1 3 48 16,-3-2-200-16,-5 4 280 15,-3 0-96-15,0 4-8 0,-3-1-24 16,-10-3-112-16,-3 2-159 15,3-7 55 1,5-2-112-16,-2-4-48 16,9-4 64-1,1-2-72-15,0 0-80 0,0 0-144 0,0 0-185 16,0 0-47-16,8 0 256 15,3 0 192-15,-4 0-8 0,2 0 16 32,-5 0-8-32,4 0-48 15,-7 0 16-15,4 0 40 16,-5 0 152-16,0 4 32 0,0 2 192 15,0 3 185-15,-6 4-89 16,-9 3-216-16,-3-2-80 0,4 0-176 31,-2-4-288-31,9-6-697 0,2-2-1039 16,5-2-2833-16</inkml:trace>
  <inkml:trace contextRef="#ctx0" brushRef="#br0" timeOffset="77570">15110 6503 5753 0,'0'0'2392'0,"0"0"-695"0,0 0 407 15,0 0-416-15,0 0-471 16,0 0-577-16,0 0-392 0,0 6-248 31,0-6-632-31,0 2-1001 16,0-2-3440-16</inkml:trace>
  <inkml:trace contextRef="#ctx0" brushRef="#br0" timeOffset="77964">15357 6126 3144 0,'0'0'3097'0,"0"0"-1633"16,0 0-8-16,0 0-39 15,0 0-185-15,0 0-568 0,0 98-280 16,0-58-144-16,-3-3-112 16,-2-3-56-1,2-8-72 1,3-6 0-16,0-6 72 0,0-4-24 15,0-4 32-15,0-2-80 0,0-3-8 16,3-1 8-16,10 0 72 16,0 0 168-16,5 0-24 0,3-7-31 31,-2-3-89-31,-2-3-16 15,-1 4-72-15,-3-1-8 16,-5-1-240-16,1 4-289 0,-4-5-639 16,-3 3-872-16,-2 1-2369 0</inkml:trace>
  <inkml:trace contextRef="#ctx0" brushRef="#br0" timeOffset="78193">15437 6290 4176 0,'0'0'1953'15,"0"0"-441"-15,0 0 689 16,0 0-673-16,0 0-480 16,0 0-360-1,0 115-176-15,0-95-256 0,0 0-160 0,0-4 9 16,0 2-105-16,0-6-49 15,0 0-487 1,0-4-1080-16,0-3-1393 16,0-5-3656-16</inkml:trace>
  <inkml:trace contextRef="#ctx0" brushRef="#br0" timeOffset="79116">15135 6621 1064 0,'0'0'2968'0,"0"0"-1815"16,0 0 207-16,-155 0-16 31,101 0-488-31,-1 0 161 0,-6-2-329 16,-2-12-64-16,3-4-152 15,4-8-24-15,-1-6-64 0,7-6 8 0,7-4-16 16,9-4-40-1,11 1-48-15,12 2-144 16,11-1-136 0,0-3 0-16,21 4-16 0,21-2 8 15,17 3-16-15,17 4-96 16,10 8 112-16,11 8-8 0,6 7-88 15,2 11 48-15,-3 4 48 0,-8 0-72 32,-12 19 24-32,-16 1 0 15,-8 2 48 1,-12 2-24-16,-9-2 16 0,-5 1-40 0,-8-2 48 15,-4 1 0-15,-4 2-80 0,-8 7 80 16,-8 5 184-16,0 5 320 31,-3 8-151-31,-14-4-41 0,-8 2 8 16,-3-5-16-16,1-8 0 15,1-6-152-15,3-8-56 0,1-4-24 16,2-7 8-16,4-4-8 16,2-1-32-16,2-4-40 31,1 0-264-31,1 0-24 0,4 0-240 15,1 0-48-15,-2-7-393 16,3-4-767-16,0 1-2689 0</inkml:trace>
  <inkml:trace contextRef="#ctx0" brushRef="#br0" timeOffset="80429">15422 7047 5065 0,'0'0'2976'16,"0"0"-1391"-16,0 0-369 15,0 0-48-15,-42 102-144 16,36-64-576-16,6 2-256 0,0-2-104 16,0-6-88-16,13-4 0 31,3-3 0-31,0-8-8 0,2-4-40 15,-2-4 40-15,-2-5 8 16,-1 0 0-16,-1-2-64 16,-3-2 64-16,-4 0 16 15,-3 0-8-15,-1 0 8 16,-1 0 32-16,0 0 32 15,0 0 24-15,0 0 33 0,0 0 215 16,0 0 128-16,0 0 120 16,-8 0-328-16,-6 0-224 15,-6 0-48-15,-4 0-272 0,-26 0-864 31,8 0-1145-31,2 0-2680 0</inkml:trace>
  <inkml:trace contextRef="#ctx0" brushRef="#br0" timeOffset="80616">15411 7096 3504 0,'0'0'2009'0,"0"0"-89"15,0 0-296-15,0 0-519 0,0 0-609 16,0 0-448-16,126-4-48 16,-100 8-1633-1,-2 7-4312-15</inkml:trace>
  <inkml:trace contextRef="#ctx0" brushRef="#br0" timeOffset="80832">15708 7420 7297 0,'0'0'2713'0,"0"0"-1057"16,0 0 448-1,0 0-495 1,0 0-921-16,0 0-688 15,0 0-104-15,0 0-1280 0,0 0-2641 0,6 2-5945 16</inkml:trace>
  <inkml:trace contextRef="#ctx0" brushRef="#br0" timeOffset="81571">15932 7289 1608 0,'0'0'2064'16,"0"0"105"-16,0 0-89 15,0 0-367-15,0 0-529 0,-1-1-496 16,1-1-224-16,18-1 280 16,6-1 0-16,6-2-216 0,1-2 17 15,6-2 63-15,4-6-256 16,1-3-104-1,6 0-48-15,-3-3 88 16,-3 4-272-16,-6 2-16 0,-7 6 0 16,-8 3-528-16,-7 7-536 15,-14 0-1201-15,0 5-1768 0,-4 5-2728 16</inkml:trace>
  <inkml:trace contextRef="#ctx0" brushRef="#br0" timeOffset="81832">16312 7096 5281 0,'0'0'4048'0,"0"0"-3391"0,0 0-601 0,0 0 248 15,0 0 288-15,0 0-128 16,0 0-72-16,145 11-88 0,-109-11-80 15,-6 0-40-15,-5 0 152 32,-8 2 72-32,-5 4-80 15,-7 3 257-15,-5 4 103 0,0 4 264 16,-5 6-440-16,-15 5-512 15,-25 16-960-15,6-5-1097 0,-3-6-3440 0</inkml:trace>
  <inkml:trace contextRef="#ctx0" brushRef="#br0" timeOffset="82276">15884 7554 2736 0,'0'0'2105'16,"0"0"-1193"-16,0 0 504 16,0 0 320-16,0 0-367 0,116 64 23 15,-74-36-496 1,3 4-152-16,4 2-88 0,-1 3-191 0,2-3 215 15,-6 0-160-15,-4-6-128 16,-6-5-192-16,-8-4-24 16,-3-8-176-16,-4-2-264 0,-3-9-616 15,-1-9-681-15,-9-14-1255 0,-4-7-4058 16</inkml:trace>
  <inkml:trace contextRef="#ctx0" brushRef="#br0" timeOffset="82555">16401 7626 4825 0,'0'0'1464'0,"0"0"-784"0,0 0 504 0,0 0-96 15,0 0-503-15,84 116-81 16,-63-94-8-16,1 3-80 0,-4-3-8 15,-3-1 56-15,1-2 176 16,-15-2-8-16,3 2 89 0,-4-3 55 31,0 2 16-31,-13 2-136 16,-10-1-336-16,0 0-320 0,-10-1-56 15,2-2-728-15,-22-12-920 16,11-2-1441-16,1-2-6345 0</inkml:trace>
  <inkml:trace contextRef="#ctx0" brushRef="#br0" timeOffset="83615">17300 6648 9209 0,'0'0'1937'0,"0"0"-985"15,0 0-336-15,-16 107-104 0,16-41 32 16,0 3-320 0,2-6-208-1,20-9 113-15,4-12-129 0,8-16-337 16,19-24-591-16,-7-2-856 0,-9-11-1505 15</inkml:trace>
  <inkml:trace contextRef="#ctx0" brushRef="#br0" timeOffset="85800">16675 6617 416 0,'0'0'6201'15,"0"0"-3881"-15,0 0-519 16,0 0-177-16,0 0-472 0,-24 12-527 16,19 10-441-16,0 11-160 0,4 6-24 15,1 12 0-15,0 3 56 31,0 4-56-31,0 3 0 0,3-1 0 16,7-5 0-16,1-2 96 16,-3-5-96-16,2-8 8 0,-1-8-8 15,-2-8-8-15,-2-8 8 16,-4-8 64-16,-1-2-56 31,0-4 104-31,0-2 360 0,0 2 264 16,0-2-32-16,-9 0-424 15,-4 0-192 1,-5 0-88-16,-3 0-712 0,-18-24-1112 0,5-6-1033 15,4-2-4008-15</inkml:trace>
  <inkml:trace contextRef="#ctx0" brushRef="#br0" timeOffset="86403">16446 6908 3808 0,'0'0'1537'0,"0"0"-593"16,0 0 168-16,123-26-352 15,-67 14-184-15,6-2-144 0,-3 0 9 16,-7 4-201-16,-8 2-136 31,-12 8-88-31,-8 0-16 0,-9 0-96 16,-6 14 96-16,-2 6 352 15,-4 2 168-15,-3 0-136 0,2-2-152 16,-1-4-16-16,4-3-128 16,0-6-88-1,1-1-16 1,-1-4 8-16,-2-2-80 0,4 0 88 15,-2 0 64-15,0 0 24 16,1-2-24-16,-3-9 64 0,1-2 56 16,-4-3-24-16,0-2-80 15,0 2-80-15,0 0-136 16,0 2-424-1,0 0-112-15,0 2-416 0,0-1-153 16,0 0 409-16,11 3 496 16,2 1 136-16,1 4 200 0,-1 5 24 15,3 0 264 1,-1 0 456-1,3 10-112 1,1 10-127-16,-3 6 71 0,2 4-296 0,-2 4-16 0,-5 0-40 16,1-4-120-16,-7-8-24 15,-2-5-8-15,-3-9 40 0,3-6 72 16,-3-2 424-16,0 0 296 31,0-2 136-31,0-17-271 16,0-5-553-16,2-8-216 0,7-6 0 15,16-10-576-15,-3 8-1161 0,-2 8-2376 16</inkml:trace>
  <inkml:trace contextRef="#ctx0" brushRef="#br0" timeOffset="86851">17670 6774 4504 0,'0'0'3961'0,"0"0"-2848"0,0 0-201 16,0 0 368-16,-14 106-488 0,14-74-456 31,0-4-208-31,0-4-72 0,0-5 16 0,0-8-16 31,0-5-56-31,0-2-312 0,0-4-248 16,0-8-208-16,0-11-752 16,0-5-3329-16</inkml:trace>
  <inkml:trace contextRef="#ctx0" brushRef="#br0" timeOffset="87006">17670 6774 5329 0,'0'-128'1872'0,"0"128"-568"0,0 0 57 15,0 0-865-15,8 0-496 16,7 11-72 0,-1 4-1481-16,-4-2-3320 0</inkml:trace>
  <inkml:trace contextRef="#ctx0" brushRef="#br0" timeOffset="87489">17820 6866 1744 0,'0'0'5769'0,"0"0"-3816"0,0 0-785 16,0 0-192-16,0 0-488 15,0 0 96-15,26-12-168 0,-3 6-200 16,-4 0-88-1,-3 2-128-15,2 2-272 16,-3 0-568-16,-3 2-600 16,-5 0-913-16,-2 0-895 0,-5 0-785 15</inkml:trace>
  <inkml:trace contextRef="#ctx0" brushRef="#br0" timeOffset="87845">17820 6866 1384 0,'29'85'2296'0,"-32"-82"-823"0,3 1 167 15,0-2-392 1,0 0-384-16,3 0 17 0,12-2-361 0,4 0-272 15,2 0 16-15,5-4-232 32,-2-5-32-32,2-4-760 0,-8-1-665 15,3 0 33-15,-7 0 168 16,-2 3 304-16,-7 0 584 15,1 5 336-15,-6 2 368 0,0 4 808 16,0 0 256-16,0 0-456 31,0 6-400-31,5 10-295 0,1 2 79 0,4 0-208 16,0-2-144-16,1-3-8 15,4-8-64-15,1-5-64 16,-2 0-24-16,2-12 48 0,-3-10 96 16,-1-6 8-1,-6 0 56 1,-4 2 48-16,-2 2-32 0,0 6 48 15,-7 12-120-15,-4 6-504 0,0 0-1833 16</inkml:trace>
  <inkml:trace contextRef="#ctx0" brushRef="#br0" timeOffset="88025">18444 6830 7921 0,'0'0'2033'0,"0"0"-1369"31,0 0 488-31,0 0-632 0,0 0-520 16,-59 108-48-16,48-88-2040 16,3-6-5978-16</inkml:trace>
  <inkml:trace contextRef="#ctx0" brushRef="#br0" timeOffset="88541">18687 6742 6753 0,'0'0'2440'0,"0"0"-1287"16,0 0 391-16,0 0-432 16,0 0-608-16,0 0-304 0,0 109-200 15,0-75-296-15,0-2-840 16,0-9-832-1,7-9-2833-15</inkml:trace>
  <inkml:trace contextRef="#ctx0" brushRef="#br0" timeOffset="88719">18670 6539 7601 0,'0'0'2041'0,"0"0"-1337"0,0 0-88 0,0 0-520 0,0 0-96 31,0 0-944-31,0 0-2361 0</inkml:trace>
  <inkml:trace contextRef="#ctx0" brushRef="#br0" timeOffset="89022">18954 6627 4865 0,'0'0'1568'0,"0"0"-1192"15,0 0 752-15,0 0 184 0,0 0-135 32,0 0-481-32,-15 92-136 15,-1-61-352-15,2-1-48 0,-2-2-8 16,4-4 16-16,3-5-64 0,4-4 8 15,5-7-96-15,0-2-16 16,0-4-96-16,0 1-32 0,3-3 120 16,10 0 8-1,5 0 152 1,-1 0-16-16,6 0-8 15,-4 0-128-15,4 0-528 0,0 0-944 0,-6 0-1657 16,-9 0-3048-16</inkml:trace>
  <inkml:trace contextRef="#ctx0" brushRef="#br0" timeOffset="89631">19183 6785 4761 0,'0'0'2112'16,"0"0"-1400"-16,0 0 184 15,0 0-312-15,-1 117-336 0,14-95-119 16,4-8-73-16,4-5-16 0,0-9-40 31,2 0-8-31,-2-11 8 16,0-15 152-16,-3-6-80 0,-4-2-64 15,-1 0 56-15,-13 4 16 16,0 5 280-16,0 6-104 0,-8 6-80 16,-13 11 88-16,0 2-232 31,-5 11-32-31,2 16-296 15,5 18-1169-15,4-9-319 0,7-6-1297 0</inkml:trace>
  <inkml:trace contextRef="#ctx0" brushRef="#br0" timeOffset="89993">19653 6819 6729 0,'0'0'2320'16,"0"0"-1575"-16,0 0-249 15,0 0-368-15,0 0-128 0,-42 105-2305 0</inkml:trace>
  <inkml:trace contextRef="#ctx0" brushRef="#br0" timeOffset="90428">19937 6740 6937 0,'0'0'2232'0,"0"0"-1639"15,0 0-385-15,0 0-56 16,0 0-152-16,-3 111-208 0,3-90-713 31,0-7-1231-31,0-8-1953 0</inkml:trace>
  <inkml:trace contextRef="#ctx0" brushRef="#br0" timeOffset="90597">19923 6471 6265 0,'0'0'1328'15,"0"0"-968"-15,0 0-360 0,0 0-552 16,0 0-2745-16</inkml:trace>
  <inkml:trace contextRef="#ctx0" brushRef="#br0" timeOffset="90797">20052 6714 7705 0,'0'0'1376'0,"0"0"-367"0,0 0 279 16,0 0-208-16,118 13-240 16,-84-13-512-16,1 0-200 15,-7 0-128-15,-6 0-976 0,-4-2-584 16,-13 0-913-16,-5 2-295 15,0 0-33-15</inkml:trace>
  <inkml:trace contextRef="#ctx0" brushRef="#br0" timeOffset="90967">20214 6635 2736 0,'0'0'3025'31,"0"0"-769"-31,0 0-719 0,0 0-121 16,0 0-184-16,-46 113-360 0,46-77-520 16,0-2-216-16,0-4-136 15,0-4-352-15,12-6-800 16,-1-8-1456-16,-3-8-3378 0</inkml:trace>
  <inkml:trace contextRef="#ctx0" brushRef="#br0" timeOffset="91118">20336 6821 4849 0,'0'0'2320'0,"0"0"-360"16,0 0-839-1,121-36-521-15,-82 27 8 0,2 1-368 0,-4-1-192 16,-3 3-48-16,-12 4-728 15,-7 2-1417-15,-10 0-2560 0</inkml:trace>
  <inkml:trace contextRef="#ctx0" brushRef="#br0" timeOffset="91291">20501 6623 1776 0,'0'0'5401'0,"0"0"-3897"31,0 0-55-31,0 0 287 0,0 0-592 16,-11 128-520-16,11-92-384 15,0-2-112-15,9-4-128 0,3-3-192 16,2-11-776-16,-2-6-1424 16,-4-10-3994-16</inkml:trace>
  <inkml:trace contextRef="#ctx0" brushRef="#br0" timeOffset="91631">20897 6529 1840 0,'0'0'2648'0,"0"0"-1087"15,0 0-521-15,0 0 232 16,0 0 97-16,80 128-441 0,-68-90 0 31,-6 5-328-31,-6 1-352 16,0 4-120-16,-11 0-128 15,-46 18-360-15,1-14-1936 0,-5-9-7314 0</inkml:trace>
  <inkml:trace contextRef="#ctx0" brushRef="#br0" timeOffset="93998">21013 7257 1144 0,'0'0'5841'0,"0"0"-4657"15,0 0-520 1,0 0-135-1,0 0-1-15,-116 0-8 0,83 0-88 16,4 0 160-16,-3 0-208 0,1 0-72 16,1-6 144-16,-6-4-16 15,-3 0-8-15,-9-2-120 0,-7 0-168 16,-10 0-96-1,-6 0-48 1,-1 0-232-16,2-1 80 16,6 0-8-16,6-4 40 0,4 0-8 15,3-8 0-15,2-3 24 0,-4-8-24 16,3-3-208-1,-2-6-200-15,5-5-56 0,2-2 128 32,8 0-56-32,8 2 168 0,11 1 176 15,7 4 112-15,9 0-40 16,2-2 104-16,0-6 16 0,0-5 24 15,8-2-40-15,4-6-72 16,-1 2 64-16,0-1-88 31,-4 5-105-31,1 10 73 0,3 10 40 0,2 10 80 16,5 8 8-1,9 8 56-15,10 5 169 0,10 3 39 0,10 4 40 16,9 2-112-16,10 0-16 16,1 0 32-1,10 0 104 1,2-2 112-16,3 2-160 0,-1 0 0 15,-11 4 240-15,1 15-48 16,-5 7-144-16,-5 4-112 0,-5 8 32 0,-4 4-48 16,-9 6-56-16,-9 2 64 31,-4 4 41-31,-12 1 55 15,-3 1-8 1,-4 0-8-16,-6-2 128 0,-1-2-128 0,-2 1-40 0,-4-2-88 16,-7-1-56-16,-1-1-32 15,0-1 8-15,-1-2-56 31,-17 0 64-31,-1-1 0 0,-6 0-24 16,-2 2 32 0,-2-2-80-16,1-3 72 0,-1-1 144 0,8-7 8 15,4-6-64-15,5-9-88 16,3-6-56-16,5-7 56 31,1-4 32-31,3-2-24 0,0 0-80 16,0 0-48-16,0 0-128 15,-1 0-176-15,1-10-320 0,-10-16-568 16,3 4-1025-16,-6-3-4688 0</inkml:trace>
  <inkml:trace contextRef="#ctx0" brushRef="#br0" timeOffset="94866">20256 7154 912 0,'0'0'1272'0,"0"0"112"32,0 0 465-17,0 0-225-15,0 0-464 0,0 0-144 0,0 0-15 16,-31-1-201-16,15 1-232 15,-7 3-288-15,-6 20-152 0,-8 9-64 32,-8 12-48-32,-9 6 32 15,-4 4 64-15,5-1-16 0,5-8 320 16,9-7 136-16,10-8-112 0,8-7 17 15,5-7-201-15,4-6 120 16,3-2-152-16,0-2-64 0,-2 0-112 16,3 2 32-1,-3 2-80 1,0-2 0-16,-1 0-48 0,6-2-208 15,-4-6-400-15,2 0-897 0,-2 0-3616 16</inkml:trace>
  <inkml:trace contextRef="#ctx0" brushRef="#br0" timeOffset="95254">19616 7474 5513 0,'0'0'2680'16,"0"0"-1848"-16,0 0 49 15,0 0 95-15,0 0-40 0,-10 72-248 16,9-50-232-16,1-1-248 31,0 2-112-31,0-1 160 0,0-1-24 16,0-4-80-16,1 0-56 15,3-4-31-15,2-3 23 0,-6-1-88 16,2-6 0-1,1 1 0-15,0 0 0 0,5-2 64 16,0-2 0 0,5 0 112-16,5 0 128 0,8 0-128 15,3-6-176-15,6-8-24 16,9-4-776-1,-4 2-1073 1,-12 4-3312-16</inkml:trace>
  <inkml:trace contextRef="#ctx0" brushRef="#br0" timeOffset="108617">16906 7755 912 0,'0'0'3953'0,"0"0"-2737"0,0 0 16 31,0 0 720-31,0 0-71 16,0 0-321-16,0 0-223 0,0-4 47 16,0 4-144-16,0 0-248 15,-5 4-224-15,2 3-255 16,-3 5-193-16,-4 4-224 0,-1 5-24 31,3 4-64-31,-4-1 0 16,3 3 0-16,1-3 8 0,1-2-16 15,-3 0 8-15,4 2-8 16,1-2 0-16,-1 4-8 0,1 3-40 31,5 1-40-31,0 2-24 0,0 0-24 16,0-4-168-16,11-5-105 15,8-4-191-15,-2-10-64 0,4-7 56 16,-2-2 104-16,-1-2 256 15,-2-15 168-15,-3-7 16 16,-2-1 64 0,-9-1 88-16,-2 5-40 0,0 2-32 15,0 3 88-15,0 0-96 16,-10 5 104-16,-4 0-104 0,-4 3 56 15,0 2-64-15,3 6-80 16,-1 0 32 0,5 0 40-16,1 0-96 31,5 0-344-31,-1 0-512 0,4 0-1465 0,2 0-5249 0</inkml:trace>
  <inkml:trace contextRef="#ctx0" brushRef="#br0" timeOffset="112665">16270 7143 1712 0,'0'0'3217'31,"0"0"-1609"-31,0 0-184 0,0 0 521 16,0 0-161-16,0 0-432 16,0 0-79-16,0 0 103 15,-5 0 72-15,-1 0-176 0,-6 0-535 16,-2-10-193-16,-6-4-40 31,-2-4-112-15,-7-8-48-16,-7-6-104 0,-6-11-136 15,-6-3-88-15,-4-6-8 16,5 4-8-16,10 6-72 15,8 10 72-15,11 9 0 0,9 12 8 16,4 3-16-16,1 4 8 16,4 0-64-16,0 4 64 0,0 0-48 0,-3 0 0 15,3 0 32-15,0 0-88 16,0 0 32-16,0 0 16 15,0 0 40-15,0 0-32 0,0 0 40 16,0 0-40-16,0 0 32 31,0 0-224-31,0 0-104 0,0 0 24 16,0 0 72-16,0 0-24 15,0 0 80-15,0 0 96 0,0 0 88 16,0 0 0-16,0 0-56 16,0 0 8-16,0 0-24 31,0 0-17-31,0 0 1 0,0 0 24 15,0 0-32-15,0 0-16 16,0 0 24-16,0 0-48 0,0 0 8 16,-1 2 80-16,1 17 56 15,-4 4 136-15,-2 5-56 31,4-2-72-31,-1-6 0 0,0-2 0 0,0-8 88 16,1-1-88-16,2-4 8 16,0-1 40-16,-5 0 8 0,5-4-64 15,0 2 0 1,0-2-16-1,0 0-40-15,0 0 48 16,0 0-112-16,0 0-160 0,0-12-184 16,0-6 64-16,10-8 56 0,1-4-144 15,-3 0 32-15,2-3 128 0,-2 3 160 16,0 2-8-1,-1 5 64 1,-3 3 104-16,0 5-40 16,0 5 40-16,0 4 8 15,-3 4-8-15,1 2 0 0,0 0-8 0,4 0-64 16,5 0 48-16,9 0 32 31,1 12 136-31,3 7 88 16,5 3 200-16,0 1-120 0,-6 3-8 15,1-1-104-15,-3-5-40 16,-5-2-8-16,-6-6-64 0,-1-4 16 31,-4-2-16-31,-5-4-32 16,2-2 48-16,-2 0 32 15,0 0-128-15,0 0-48 0,0 0-1640 16,0 0-2897-16</inkml:trace>
  <inkml:trace contextRef="#ctx0" brushRef="#br0" timeOffset="126876">13365 3984 4120 0,'0'0'1777'16,"0"0"-769"-16,0 0 832 0,0 0 73 16,-4 0-521-16,-2 0-592 0,1 0-96 15,-6 2-159 1,3 7-145-16,-4 2-88 15,-4 4 8-15,2 4-16 16,-4 2-136-16,0 3-88 16,-4 1-32-16,-1 2 80 15,0-3-24-15,-6 0-24 0,5-4 16 16,-7-2-48-16,-3 0 192 31,-1-2 8-31,-2 0 40 0,-7 0 24 16,2 2-48-16,-5 0-88 15,1 0 16-15,2-1-144 0,-1-2 40 16,4 0-88-16,-1-5 8 15,0-3 56-15,-1-1-16 32,-2-2-48-32,-1 1 0 0,3-1 64 15,1 0 8-15,0 2-72 16,5-1 0-16,1 1-56 0,1 3 56 15,2-1 8-15,3 0 8 0,2-3-8 16,-3 4 8 0,1-3 64-16,1 0-80 0,-2-2 8 15,-1 0-8 1,-5-1 8-16,1-1 0 15,2-2 0-15,-3 0-8 0,-2 0 0 16,7 0 8-16,-5 0 0 0,6 0 8 16,-6 0-16-16,3 3 8 15,-1-1 0 1,-1 4-8-1,2-2 0-15,-1 2 0 0,1-2 0 16,3 1 0-16,0 0 0 0,2-3 8 16,2 0 0-16,1-2 0 15,-2 2-8-15,3-2 0 0,0 0 0 31,0 0-8-31,0 2 0 16,3 0-88-16,-4 2-120 0,0-2 32 16,5 2 112-16,0 0 72 15,2-2-8-15,1-2 8 16,3 2 0-16,-4-2 0 0,4 0 0 31,-4 0-40-31,1 0 40 16,-1 0 0-1,0 0 0-15,-2 0 8 0,-2 0-8 0,4 0-40 16,1 0 32-16,0 2-80 15,0 2 72-15,4-2 8 0,-6 0-48 16,3-2 56 0,-3 2 8-16,-4-2 0 15,-3 0-8-15,-3 0 8 16,-3 0 40-16,-3 0-48 0,2-2-8 15,-8-2 8-15,0-4-8 16,-6 0-80-16,-2-2 16 16,0-3-288-16,3 2 144 15,5-5 144-15,5 2-64 16,6-4 40-16,3-2-16 15,-2-3 112-15,-1 4 16 0,-4-1 48 16,-1-1 24-16,1 2-32 16,-4-2-48-1,-2-3 0-15,6 0-8 16,-1-4 0-16,4-2-8 15,0-2-104-15,1-4 64 0,2-4 48 16,5 0-16 0,1-1 16-16,1 1 0 0,2 3 0 0,2-1 0 31,2 3 0-31,0 3 0 15,8 5-8-15,-2 2 0 16,9 7-104-16,1 2 104 0,0 2 8 16,0 0-64-16,0-2 48 15,0-2-48-15,1-4 16 0,9-4-16 31,1-1-8-31,-3 3 72 16,2 3 0-16,-5 0 8 0,0 8 0 16,-2-2-8-16,2 4 0 0,0-2-8 15,1-1 8-15,5 0-88 16,1-2 8-16,1 0 8 15,0 0 64 1,0 0-40-16,-2 4 40 0,0-3 8 16,0 4 0-16,1-3 0 15,-1 0 0-15,-3-2 8 0,8-4-8 16,2-3 0-16,5-7 0 15,4-4 0 1,4-2-8-16,3 0 0 16,-2 2-48-16,0 6 48 15,-4 4 0-15,-7 7 8 0,-4 4-48 16,-2 3 40-16,-4 4-40 15,4 2 40-15,-1 0-48 0,4 0 56 32,8 0-56-32,5 0 48 15,4-4 0-15,10-1 8 16,2 0 0-16,2-1 8 0,1-3 40 15,-2 4-32-15,-4-1-8 16,3-1-8-16,-2 4 8 0,0-1 8 31,-1 2-8-15,3-3 64-16,-1 1-64 0,4 1 56 15,-4-1-56-15,4 1 0 0,-7 1-8 16,-1 2 0-16,-1 1 0 0,-3 1 0 16,-2 2 0-16,-4-2-8 15,4 2 8 1,-2 0 0-16,-4 0-8 15,3 0 16-15,-3 0-8 16,1-2 0-16,6 0 8 0,0-2 48 16,10-3 16-16,2 1-64 15,9-3 8-15,-5-1-8 16,4-1 8-16,-6 3 48 15,-2 3-56-15,-7-1 0 32,-8 1 0-32,-4 3 0 0,-2 2-8 0,-2 0 0 0,1 0 0 15,4 0 0-15,-1 0-8 0,3 5 8 31,2-1 8-31,2 2-8 16,4-3 8-16,-6 1 0 16,2 0 0-1,-4 0-8-15,-3 3 8 0,-2 1 0 0,-2-3-8 16,-4 3 0-16,1 3 0 0,0-1 0 31,-4-1 0-31,2 2-8 16,0 3 0-16,2-3 0 15,1 6 0-15,5-2 8 0,-5 2 0 16,5-4-8-1,-3 4 8-15,1-5 48 0,-6 0-40 0,4 0-8 16,-3-1 0 0,-2 2 8-16,2-1-8 15,-1 2-8-15,-1-2 0 16,5 4 0-16,-2 0 0 0,4 2 8 15,3 0-8-15,-1 0 8 16,1-2 8-16,1 2-8 16,-2-3 0-1,2 0 8-15,-5-1-8 0,-1-1 0 16,-2-2 8-16,0 2-8 15,-1-1 0-15,-2-3 0 0,1 4 0 16,-2-1 0 0,0 0 0-16,1 0 0 15,-1 0 8-15,-1 0-8 16,0 0 0-16,1-1 0 15,-1 0 8-15,0 1-8 0,-2-2 0 16,-5-2 0-16,0 0 0 16,-3 0 8-16,0 1 0 0,1-2 72 31,0 3-80-31,-1 1 8 15,2-2-8-15,-2 3 0 16,2-1 8-16,-2-2 0 0,-2-1-8 16,-1 0 8-16,0-1 0 15,-3-3 40-15,-2 0-40 0,4-1 0 31,-4 1 0-31,0 0 8 16,0 4 48-16,0 1-48 0,0 2 56 16,0 6 0-16,0-4-64 0,0 6 88 15,0-6-88-15,0 4 40 16,0-5-40-1,0-1 56 1,0 0-64-16,0-1 16 0,0-1 32 16,0 0-40-16,-6 3 0 0,0-1 8 15,-1 4 56-15,-1 1-24 0,2-2-48 16,-1 2 16-16,1-4 0 31,-1-2-16-31,2-2 8 16,2-1 8-1,0-2-8-15,1-1 64 0,-1 0-24 0,0 0 16 16,0 0 0-16,3 0-64 0,-2 1 8 15,-1-1-8-15,-1-1 0 32,1 1 8-32,-2 0 0 0,2 0 40 15,-2 0-40-15,2 3 40 16,-5-3-40-16,2 1-8 0,1 3 8 15,-7 0-8-15,6 1 8 16,1-2-8-16,-3 3-48 31,2-1 48-31,1-1 0 0,0-2 0 16,0-1 0-16,3 3 0 15,-2-1 8 1,-1-1-8-16,3 0 0 0,-3-1-8 0,4 1 0 0,-1 1-8 16,-1-3 16-1,3 0-16 1,-2 0 8-16,2 0 8 0,-3-2 0 15,3-2 8-15,0 0 0 16,0 0 0-16,0 0 0 0,0 0 40 16,0 0 0-16,0 0-48 15,-18 0-760 1,-1 0-1448-16,-9 0-5722 15</inkml:trace>
  <inkml:trace contextRef="#ctx0" brushRef="#br0" timeOffset="131526">16507 4788 1816 0,'0'0'2192'0,"0"0"-495"0,0 0 95 15,0 0-200-15,0 0 65 31,0 0-225-31,0 0-464 0,0 0-39 0,-64 11-145 16,44-9-112-16,-1-2-120 16,-3 2-144-16,0 2-136 15,-5-1 80 1,-2 1-56-16,0 3-72 0,-2-3-40 15,-1-2 8 1,-2 0 24-16,-1-2-152 0,-3 0 48 0,-1 0 40 16,-1 0-48-16,3-4-15 15,-3 0 63-15,5-1 48 16,2 3-80-16,-2 2-48 15,1 0-72 1,1 0 0-16,-1 0 0 16,1 0-8-16,-1 4 0 0,2 3 8 15,-3-3 0-15,1-2 0 16,3 0 48-16,-1 0-48 0,1-2 8 31,4 2-8-15,2-2 16-16,-4 2-16 0,2 0 0 0,0 1-8 15,-2-1 8-15,-3 2 0 16,4-1 16-16,-4-1-16 15,0-2 0-15,-2 2 48 0,-4-2-40 16,4 0-8-16,-6 0 0 31,5 0 8-31,3 0 0 0,4 0-8 16,2 0 8-16,2 0 40 15,1 0-48-15,0 0 8 16,1 0-8-16,0-4 8 0,-2-5 0 16,-1 2 0-16,1-3-8 15,-2-3 0 1,2 4 0-16,2 1 0 0,6-1 8 15,-1 3 0-15,1 0-8 16,1 3 16-16,-4-3-16 16,4 0-16-16,-2-3 16 0,-4-2 8 15,-1-4 0 1,0-1 8-16,0-2-16 15,4 0-8 1,3 2 0-16,2 2 8 0,5 4-8 0,2 0 8 16,2 2 0-16,-1 0-8 15,1 0 8-15,-1-4 0 0,-1-4 0 31,0-6-8-31,-1-4-88 16,1-4 16-16,3-6-64 16,-3-5 40-16,4-1 8 0,-2 1 80 15,1 0 8-15,2 3 8 0,-2 4-8 16,2 2 0-16,3 2 0 31,0 2-40-31,0-2-8 16,0-2 48-16,0-2 0 0,11-4-48 15,5-3-9 1,2-1 65-16,6 0-8 0,4 0-56 0,2 2-16 15,4 2 8-15,3 4 64 16,-3 2-64 0,2 4 16-16,3 2-24 15,-2 3 32-15,0 1 0 0,3 3-16 16,2 0 8-1,4 0 48-15,2-2 0 0,7 1 0 0,1 0-64 16,9 0 72 0,4 2-8-1,7 0-8-15,2 0 8 0,1 4-40 16,-3 0 40-16,-5 6 0 0,-10 0-40 15,-1 4-24 1,-5 2 56-16,-2 0 8 0,1-1 8 0,4 1 0 31,1-2 0-31,0 1 0 16,5-3 0-16,1 0 0 0,-1 2 0 15,1-1 0-15,-2 1 8 16,-3 0-8-16,-5 2 0 0,-4 2 0 31,-4 0-8-31,-5 0 8 16,0 0 0-16,0 4 8 15,0 5 40-15,2-3-48 0,4 2 0 16,-3-2 0-16,5-1 0 16,0 4 0-16,-3-3 0 0,2 2 0 31,-2-1 8-31,-2 2 0 15,-3-1-8-15,0 2-8 16,-5-3 8-16,0 4 0 0,-1-3 0 0,-1 2 0 16,-1 2 8-16,2 0 0 15,1 1 0-15,-2 2 0 0,4 4 0 16,-3-4 0-1,-1 3-8 1,-7-4 8-16,-4 1-8 16,-2-2 0-16,-2 0 0 0,1-1 0 15,-7 1-8-15,2 2 8 0,-1 2 0 16,1 2 0-1,-3 3 0-15,5 2 8 16,-4 1 8 0,-1 2-8-16,2-3 8 0,-4 0-16 15,-3-1 8-15,0-4-8 0,-1 1 8 16,-2-2 40-16,-1 0 32 15,1 3-8-15,-3-2-8 0,1 3-8 32,-1 1 40-17,-2-2-48-15,0 1-40 0,0-1 72 0,0-2-8 16,0-2 32-16,0 1 57 31,-5-4-1-31,-3 2-24 0,-4-2-40 16,1 0-16-16,-3-2-24 15,-1 2-48-15,-1-2 8 16,0 2 56-1,-4-1-64-15,1 0 0 0,-2 4 40 0,-3 0-48 16,-5 2 16-16,-2 0-8 0,-1 3 64 0,-7-1 8 16,2-2-16-1,0 0-56 1,0-4 64-16,3 2 72 15,0-2-56 1,3 0-80-16,0-2 0 0,2 4-8 0,0-2 56 16,0 2-56-16,-5 1 0 15,0 0 0-15,2 2 48 16,-2-4 0-16,-1 2 40 15,1-4 8-15,0 0 16 16,3-2 8-16,-3-1-48 16,7-2-8-16,-1-1-16 0,2 0-48 15,7 1 8-15,0-3 0 0,4-1-8 31,1-1 8-31,1 2 0 16,-2-2 0-16,-3 1 40 0,-3 1 0 16,-4-1 8-16,-1 1 24 15,-3 0-32-15,0-1 96 0,1 1-32 47,1-2 8-47,-2 2-56 16,3-3 0-16,0-1-16 15,0 2-40-15,0-2 56 0,0 0-8 16,-3 1-8-16,0-3 0 15,2 0 0-15,-9 0 0 0,6 0-40 16,1 0-8-16,-2 0 48 0,3 0 0 16,1 0-32-16,1 0-8 15,-1 0 8-15,1 2-8 0,2 0-8 16,1 0 8-16,-1-2 0 15,3 0 40-15,-2 0-32 16,-3 0 64-16,2 0 16 16,-3 0-24-16,1 0-64 15,-3 0 0-15,-4 0 0 16,3 0 0-16,-4 0-8 0,5 0 0 15,3 2 0-15,2 0 0 16,3-2 16-16,1 0-8 31,3 0 8-31,0 0 40 0,-2 0-48 16,-2 0 40-16,2 0-40 15,-4 0 0-15,-1-2 8 0,1-2-8 16,1 2-8-16,5-3 0 47,1 3 8-47,2 0 0 0,-1 0-8 15,-1 0 8-15,-3 0-8 16,-2 0 8-16,0 1-8 0,-2-1 0 16,-3 0 0-16,2 2 0 15,1-2-8-15,-2 2 8 16,2 0 8-16,4 0-8 0,2 0-8 15,0 0 0-15,4 0-40 16,1 0 48-16,1 0-8 0,0 0 8 0,-2 0-16 16,-2 0-40-16,4 0-16 15,-7 0 64 1,1 0 8-1,-1 0 0-15,0 2 0 0,0 0-8 16,1 0-8 0,2-1-32-16,2 1 0 0,-3 2 0 0,1-2-64 0,1 0-24 15,-1 3 88-15,2-3-24 31,-6 2 16-31,4-2 40 16,-4 2-64-16,1 0 80 0,1-3 0 16,0 1-8-1,4 0-8-15,2 0 8 0,0-2 0 0,4 2 0 16,1-2 8-16,-1 0 8 31,4 0-8-31,0 0 8 0,1 0 8 16,2 0-16-16,0 0 0 15,0 2 0-15,-3-2-48 16,3 0-16-16,-5 0 16 0,2 3 0 15,-5-3-16-15,5 0 16 32,-5 2 48-32,1-2 0 0,4 0-48 15,-2 0 40-15,0 2 8 16,4-2-8-16,1 0 0 0,0 0-40 15,0 0-24-15,0 2-48 16,0-2 8-16,0 0 56 31,0 0 40-15,0 0 8-16,0 0 8 0,0 0-8 15,0 0 8-15,0 0 0 16,0 0-88-16,0 0-152 0,0 0-336 16,0 0-688-16,0 2-1209 0,0 0-2920 15</inkml:trace>
  <inkml:trace contextRef="#ctx0" brushRef="#br0" timeOffset="140904">15207 3603 6681 0,'0'0'2304'15,"0"0"-855"-15,0 0 383 0,0 0-224 16,0 0-471-16,0 0-505 16,0 0-280-16,0 0-200 15,2 6-152 1,9 9 0-16,4 4 160 15,4 7 8-15,-1 3-88 16,0-1 96-16,-5-4-8 0,-2-3-48 16,-3-6-56-16,-2-3-48 15,-1-6-8-15,0-4 0 31,-5-2 0-31,5 0 40 0,-2 0 56 16,7-8 152 0,3-10 104-16,1-8-40 0,6-6-120 0,-1-2-128 15,4-2-16-15,-2-1 16 16,-4 5-64-16,1 2 8 15,-5 7 32 1,-6 4-40-16,-1 8 0 0,-3 4 0 16,-1 5 0-16,-2 2 1 15,0 0-9-15,0 0 0 0,0 0-225 0,0 9-759 16,-10 8-1552-1,-3 1-4618-15</inkml:trace>
  <inkml:trace contextRef="#ctx0" brushRef="#br0" timeOffset="143157">11882 4387 384 0,'0'0'2320'0,"0"0"-1120"0,0 0 81 16,0 0 495 0,0 0-96-1,0 0-407-15,0 0-449 0,0 0-160 16,0 0-16-16,0 0-104 15,0 0-112-15,0 0-96 16,0 0-120-16,0 0-56 0,0 0-104 0,0 3 8 31,0 1-64-31,0 2 0 16,2 1 8-16,7 3 48 0,-2 3 0 15,3 0 17-15,-2 2-65 16,1-3 128-16,-1 2-48 31,-1-2-24-31,-2-2-48 0,0-2 40 16,-1-2-56-16,-2-2 0 0,0-4 0 15,-2 0 0-15,3 0 88 32,-3 0 64-32,0 0 496 31,0 0 64-31,0 0-160 0,3-6-176 15,0-6-208-15,5-4-120 16,4-2-48-16,-4-2 16 0,3-2-8 16,2-2-8-16,0-3-72 15,0 3-152-15,-2 5-152 0,0 2-328 16,1 13-448-16,-4 4-793 15,-5 0-2888-15</inkml:trace>
  <inkml:trace contextRef="#ctx0" brushRef="#br0" timeOffset="155320">2309 6785 6529 0,'0'0'3161'0,"0"2"-1713"15,0 0-192 1,0 3 352-16,0 7-439 0,0 8-617 15,0 10-328-15,0 12 64 16,0 9 16-16,0-2-136 0,0 2-56 16,0-6-112-1,0-4-232 1,0-7-600-16,0-13-760 15,6-6-1073-15,1-13-3520 0</inkml:trace>
  <inkml:trace contextRef="#ctx0" brushRef="#br0" timeOffset="155951">2377 6744 4016 0,'0'0'2497'15,"0"0"-881"-15,0 0 57 0,0 0-249 16,0 0-344-16,0 0-416 15,0 0-304-15,0 0-184 32,8 0-128-32,11 0-40 15,9 0 312-15,7 0-31 0,12 0-89 16,3 0-104-16,8 0 32 0,12 0-24 0,5-4-32 15,26-2-16-15,23-5-56 16,28-2 8 0,4-4-8-1,-26 4 112-15,-32 3-32 0,-35 3-24 16,-2 3 16-16,6 0-72 15,7-1-88-15,5 1-104 0,-14 0-248 16,-12 2-41-16,-13 2-119 0,-11 0-24 31,-16 0 144-31,-5 0-136 16,-6 0 536-16,-2 0 80 0,0 0 488 15,0 0-48-15,0 0-184 0,0 0-160 16,0 0-40-16,0 0 24 16,0 0 72-16,0 2-8 31,0 11-64-31,0 12-72 0,0 13 160 15,0 18 144-15,0 12 49 16,0 9-41-16,0 2-8 16,0-6-112-16,0-11-184 0,0-14-16 15,0-16-192-15,0-18-705 31,0-10-1263-31,0-4-5146 0</inkml:trace>
  <inkml:trace contextRef="#ctx0" brushRef="#br0" timeOffset="156596">2241 7254 3528 0,'0'0'2337'0,"0"0"-641"16,0 0-32-16,0 0-143 16,0 0-441-16,0 0-392 15,0 0-352 1,0 0-328-16,6 3-8 0,15-3 0 15,13 0 144-15,10 0 168 16,14 0 240-16,7-2-143 0,11-10 47 16,12 0-80-1,22-2 8 1,-5 0-128-16,7-1-64 15,1 2-56-15,3-4-64 16,37-6-64-16,-15-1 0 0,-17 1 8 0,-18 6-8 16,-30 6 56-16,3 4-64 15,-5 1 72 1,-18 4-64-16,-17 2-8 15,-15 0-48-15,-15 0-264 16,-17 0-552 0,-22 6-649-16,-9-3-8385 0</inkml:trace>
  <inkml:trace contextRef="#ctx0" brushRef="#br0" timeOffset="157694">2339 6906 6065 0,'0'0'3160'0,"0"0"-2039"15,0 0-457-15,0 0-48 16,0 0 0-16,0 0-16 16,42 82-176-16,-29-50-216 0,-3-1-104 31,0-3 48-31,-7-6-128 15,3-4 56-15,-6-9 0 0,0-2-72 16,0-5 121-16,0-2 15 16,0 0 8-16,0 0-72 15,0-6-80-15,0-12 0 0,0-7-136 16,5-5 48-16,2 0 88 15,4 2-56 1,-3 2 48-16,0 5 8 0,-1 4 0 16,-2 5 0-16,-1 7-8 15,-2 1-40-15,3 4-49 16,1 0-39-16,1 0 8 0,2 4 56 15,-2 5 72 1,-1 7 0-16,1 0 104 16,-2 3 48-16,-4-2-80 0,-1 0-24 15,0-6-31-15,0-1 71 16,0-5-32-16,0-3-48 15,0-2 64 1,0 0-72-16,5 0 0 31,0-5-289-31,1-11 9 0,6-6 264 16,1 3 8-16,0 0-8 15,-1 8-48-15,0 4 0 16,-1 5 8-16,-6 2-48 0,5 0 104 16,-4 2 40-16,1 7 40 15,-3 0-80-15,3-1-456 0,-4-4-736 16,2 1-304-16,1-5-313 15,-6 0-71-15,5 0 928 16,0 4 632-16,2 1 320 0,-1 5 496 31,5 5 184-31,1-2 208 0,1 2-200 16,1-5-144-16,-1-3-64 0,0-3-183 15,0-4-137 1,-2 0 248-16,0 0-56 0,-4-6 80 16,3-7 112-16,-6-6-56 0,-2 1-128 15,-2 2 40 1,0 2-16-1,0 0-16-15,-11 3-168 0,-7 0-200 0,2 1-24 16,-10 6-800 0,8 4-1144-16,2 0-2617 0</inkml:trace>
  <inkml:trace contextRef="#ctx0" brushRef="#br0" timeOffset="158657">3095 6917 2784 0,'0'0'2161'16,"0"0"-209"-16,0 0 232 15,0 0-223-15,0 0-593 16,0 0-248 0,0 0-559-16,-79-7-281 15,61 25-128-15,5 3-136 16,2-2 40-16,0-1-16 0,8-2-40 15,-1-1-8-15,4-8-40 16,0 1-72-16,0-4 24 0,5-1-80 0,8-3 48 31,-2 0-153-31,2 0 49 16,5-13 96-16,-3-6 16 15,1-7-64-15,-3-6-224 0,-2 0 0 16,-5-3 56-16,-2 3-32 0,-4 1 256 31,0 6 40-15,0 3 88-16,0 3 8 0,0 8 56 15,0 3 40-15,0 4 128 0,0 1-24 16,0 3-32-16,0 0 56 16,0 0-120-16,0 9-96 0,5 10 240 15,6 11 32-15,3 6-80 31,-2 7-104-31,-3-3-88 16,1-4-16-16,1-6-104 0,-1-8-424 16,1-10-200-16,1-7-272 15,-1-5-8-15,0 0 7 0,1-9 41 16,-4-8-392-16,1-2 280 15,-7-1 656 1,4 4 416 0,-4 3 216-16,-2 4 848 0,2 5 344 0,-2 4 8 15,0 0-399-15,0 0-449 16,0 2-232-16,0 11-184 0,1 0 96 15,6 4 16 1,-7-2-168-16,5-3-48 31,1-3-48-31,-3-6-56 16,2-1 48-16,2-2 0 0,1 0-296 15,3-9-32-15,-1-10-56 16,-1-1-224-16,-1 0 24 0,-1 4 368 16,-2 6 224-16,-5 6 88 15,0 2 408-15,0 2 200 0,1 0-224 31,1 2-248-31,3 10 8 16,1 1-120-16,1-2 8 0,2-1-120 16,-1-4-288-16,4-4-496 15,-1-2-520-15,0-2-305 16,1-12-1167-16,-4-2-1337 0</inkml:trace>
  <inkml:trace contextRef="#ctx0" brushRef="#br0" timeOffset="159245">3449 6670 1256 0,'0'0'2048'0,"0"0"281"15,0 0-169-15,0 0-319 0,0 0-657 16,0-9-360-16,2 20-336 16,6 6 224-16,-2 10 88 15,1 3-239 1,-1 2-105-16,4 0-232 15,-4 0-120-15,2-4-104 0,2-6-184 16,1-6-480-16,2-5-505 0,-2-8-239 16,2-3-576-16,0 0 39 15,3 0 209 1,-4-2 471-16,1-3 561 15,0-2 264-15,3 5 320 16,-5 0 120-16,2 0 112 0,1 0 384 16,1 0-128-16,1 0 305 15,2-4-401-15,0 2 0 0,-1-2 104 16,0-2 40-1,-3 0-128 1,1 0 0-16,-6-2-8 16,1 0 24-16,-5 0 16 0,-2 0 16 15,-3 0 80-15,0 0-112 16,0-2 40-16,-6 4-143 0,-6 0-137 15,-1 2 0-15,-1 6 272 32,-2 0-64-32,-2 0 8 15,0 4 24-15,0 8-168 0,4 4 88 0,1 0 440 16,5-2 40-16,1 2-120 15,4-2-304-15,3-2-96 0,0 0-88 16,0 0-48 0,7-2 32-1,7 2 16 1,2-4-32-1,1 0-48-15,0-4 64 0,4-2-80 0,8-2-152 16,-3 0-928-16,-2 0-2825 16</inkml:trace>
  <inkml:trace contextRef="#ctx0" brushRef="#br0" timeOffset="163663">1794 5019 1240 0,'0'0'3312'0,"0"0"-1527"16,0 0-593-16,0 0 304 15,0 0-31-15,0 0-465 16,0 6-264-16,0-6-200 0,0 0-216 16,0 2-144-16,0 0-48 15,0 5-112-15,0 4-16 0,0 10 16 31,1 11 120-31,4 10 112 16,-5 8 105-16,3 3-73 16,-1 2-128-16,4-5 80 0,-4-6-80 15,4-8-32-15,-2-8-16 16,1-6-96-16,-2-8 0 0,0-7 8 15,-3-3-8 1,2-4 40-16,-2 0-48 16,3 0-656-16,3-17-1097 15,2-9-1463-15,0-6-2514 0</inkml:trace>
  <inkml:trace contextRef="#ctx0" brushRef="#br0" timeOffset="163681">1765 5011 1736 0,'0'0'2352'0,"0"0"-1199"0,0 0 127 16,0 0 176-16,0 0-71 16,0 0-337-16,0 0-384 15,0 0-176 1,0 0-176-16,12 0 280 15,11-2-16-15,5 2-128 16,2-1 0-16,6-1-15 0,4-1 23 16,-3 1-104-16,4 0 24 0,1 0-48 15,-2-2-80-15,0 2-56 16,1 0 80-16,-4 0-104 31,2 2-64-31,1 0 40 0,0 0-144 16,-1 0 80-16,3 0-72 15,0 0 0-15,2 0 40 0,3 0-32 16,1 0-8-16,2-2 0 15,-1 0 40-15,2 2-40 32,4-2 8-32,3 2-16 0,5-2 8 15,3 0-8-15,-1-2 8 0,3 0-8 16,-7 2 0-16,-1-4 8 0,-3 2 8 15,-4 0-8-15,-5 0 0 16,-1 0 0 0,-2 0 0-1,-4 2 8-15,-9 2-8 0,0 0-8 16,-6 0 16-16,-3 0-16 15,-2 0 0-15,0 0-8 0,-2 0-8 0,2 0-96 16,0 0 16-16,-2 0-32 31,1 0-56-31,-2 0-16 16,-2 0 64-16,-5 0 16 0,-3 0-8 15,-5 0-48-15,5 0 48 16,-4 0 72-16,1 0 40 0,1 0-24 16,2 3 40-16,3 2 8 31,1 1-8-16,1-2-56-15,1-2-272 0,-3 2 40 0,-3-2 48 16,-1 0 72-16,-2-2 88 0,-5 2 0 16,0-2 80-16,0 0 88 15,0 2-72-15,0-2 288 31,0 0 128-31,0 0 120 0,0 2-112 16,0 4-72-16,-7 2-120 31,-2 6-176-31,2 10-72 0,-1 10-56 0,-2 7 48 16,4 2 8-16,-1 4 0 15,3-3 8-15,0-4 64 16,-2-3-64-16,3-6 112 0,1-7 0 16,-1-6-24-1,3-4-8-15,0-5-24 0,-2-4-8 0,2-5-40 16,0 0 48-16,0 0-64 15,-3 0-232 1,-8-14-864-16,-1-6-1224 16,-7-4-9763-16</inkml:trace>
  <inkml:trace contextRef="#ctx0" brushRef="#br0" timeOffset="164480">1784 5543 2576 0,'0'0'1336'16,"0"0"-423"-16,0 0-185 31,0 0 336-31,0 0 8 0,0 0-192 31,0 0-232-31,0-2 105 16,11 2 15-16,7 0-256 15,0 0 80-15,8-2-96 0,-2-2-8 16,5 0-136-16,2-3-16 16,4 1 120-1,1 0-71-15,4-1-57 0,0-2-112 0,1 1 16 0,2 2 40 16,3 2 16-16,-1 1-88 16,-3-1-32-16,1 0-40 15,-2 1 48 1,1 1 8-16,-3 2-64 15,-4 0-16-15,1 0 24 16,-1 0-64-16,-1 0-16 0,-5 0-40 16,3 0 96-16,-6 0-16 0,0 0 64 15,3 0-56-15,-5 2 8 0,5 3-48 31,-6-3-8-31,4 0 16 16,-1-2-64-16,3 2 16 31,2-2 64-31,1 0-80 0,1 0 8 16,-1 0 0-16,0 0 8 0,1 0-8 15,-4 0 0-15,-4 0 0 16,0 0 0-16,-1 0 0 0,3 0 0 16,-7 0-8-16,6 0 0 15,-5 0 8 1,1 0-8-16,1 0 0 0,-4 0 8 0,-1 0 0 15,0 0-8-15,-4 0 8 32,1 0 0-32,-4 0-8 0,0 0 0 15,1 0 0-15,1 0 8 16,1 0 0-16,1 0-8 15,4 0 8-15,-4 0 0 0,2 2-8 0,1-2 8 16,-5 0 8 0,5 0-8-1,-7 0 8-15,4 0-8 0,1 0-8 16,-3 0 0-16,0 0-8 15,0 0 0-15,1 0-8 16,-1 0 0-16,0 0 8 16,0 0 8-16,3 0-8 15,-3 0-8-15,0 0-40 16,-2 0-8-16,0 0 56 0,-6 0-8 15,2 0-32-15,-7 0 40 16,0 0 8-16,0 0 0 16,0 0 0-16,0 0 16 0,0 0 56 31,0 0-16-31,0 0-48 0,0 0 0 15,0 0-8-15,0 0 0 16,0 0 0-16,0 0 0 16,0 0-168-16,-12 0-816 0,-10 1-1256 15,-10 9-10915-15</inkml:trace>
  <inkml:trace contextRef="#ctx0" brushRef="#br0" timeOffset="165698">3447 8410 280 0,'0'0'1152'0,"0"0"-496"16,0 0 232-1,0 0 280-15,0 0 185 16,0 0-49-16,-3 0 480 15,3 0 105-15,0 0-201 0,-3 0-264 16,0 0-135-16,3 0-129 16,0 0-128-1,0 0-368-15,0 0-240 16,0 4-240-16,0 7-184 15,0 4-80-15,0 11 80 0,0 6 88 16,6 6 0-16,-1 2-80 16,5 1 48-16,-4-3-48 0,-3-2 80 15,4-4-8-15,-7-4-80 31,1-6-248-15,-1-6-168-16,0-6-232 0,0-8-560 0,4-6-880 16,-1-16-2730-16,2-6-3135 0</inkml:trace>
  <inkml:trace contextRef="#ctx0" brushRef="#br0" timeOffset="166516">3559 8276 1856 0,'0'0'2520'0,"0"0"-407"0,0 0-169 0,0 0-239 16,0 0-529-16,0 0-432 31,-5 0-312-31,5 0-96 16,0 0-112-16,0 0-48 0,0 0-128 15,0 0-48-15,11 0 104 16,2 0 200 0,10 2-16-16,-1 2 97 0,3 2-65 0,5-2 80 31,1-3-112-31,3 3-88 15,0-2-56-15,1 1-72 0,2-3 16 0,-1 0-72 16,3 2 32-16,-2-2-40 16,2 2 0-1,3 0 0-15,0-2 56 0,6 0-56 16,2 0 200-1,5 0-8-15,5-9-96 16,-5-2-24-16,0-1-72 0,-4 1 0 16,-2 2 56-16,-6 3-56 0,-6 0 0 15,-1 4 0-15,-5 0 0 31,-2 2 8-31,-7 0-16 0,1 0 8 16,-4 0 0-16,2 0-8 16,-1 0 8-16,1 0-8 0,-2 0 0 15,-3 0 8-15,-1 0 0 0,1 0 0 16,2 0 0-16,-2 0-8 31,2 0 0-31,-1 0 16 16,1 0-16-16,0 0 8 0,0-3-8 15,-1 1 0-15,3 0 16 16,-6 0-16-16,6-2 0 15,-7 3 8-15,4-1-8 0,-2 0 0 32,-4 0 16-32,-1 0-16 15,1 0 8-15,-1 0-8 0,-4-2-248 16,1-3-816-16,-2 1-729 15,-5 1-3816-15</inkml:trace>
  <inkml:trace contextRef="#ctx0" brushRef="#br0" timeOffset="167063">5180 8324 1776 0,'0'0'3129'16,"0"0"-1057"-16,0 0-88 31,0 0-71-31,0 0-353 15,0 0-592-15,0 16-456 0,0 2-263 0,0 10-169 16,-5 6 48-16,4 6 96 16,-4-2 80-16,5 0 0 0,0-6-72 15,0-4 0 1,0-3 8-16,0-5-40 0,0-2-88 15,0-4-16-15,0-2-16 16,0-3-72 0,0-2-8-16,0-3-256 0,0-4-392 15,0 0-680-15,0-11-1505 0,0-4-3480 16</inkml:trace>
  <inkml:trace contextRef="#ctx0" brushRef="#br0" timeOffset="168156">3544 8871 24 0,'0'0'2376'0,"0"0"-608"0,0 0-263 15,0 0 7-15,0 0-232 16,0 0-456-16,0 0-151 31,0 0-129-31,8-9-56 0,5 5 88 16,0 2 104-16,10-5-144 15,-4 3 8-15,4 0-136 0,-1-2 25 16,1 0-97-16,1 1-112 15,5-2 80-15,0 1-136 16,4 2 32 0,5 0 40-16,3 2 24 0,2 2-88 15,3 0 64-15,0 0 56 16,-4 0-168-16,-3 0 64 15,-2 0-40-15,-1 0 0 0,3 2-48 16,-7 0-8-16,3 0 32 16,1-2-32-16,1 0 8 15,-1 0-32-15,1 0-8 16,5 0-56-16,-7 0 8 15,6 0 40 1,-3-6 24-16,1-1-80 0,-3-4 16 0,4 1 32 16,-8 0-40-16,1 0 8 15,-1 2-8 1,-6 2 0-16,1 0 0 15,-4 1 0-15,-1 4-8 16,-2-1 0-16,-2 0 0 16,-1 0 8-16,1 0-8 0,-2 0 8 15,-1 0-8-15,-4 2 16 0,5 0-16 31,-4 0 0-31,2 0 0 16,-3 0 0-16,1 0 8 16,1 0-8-16,1 0 0 0,-1 0 0 15,0 0 0 1,0 0 0-16,-2 0 0 0,-1 0 0 0,-4 0 0 15,-4072 0-8 1,8142 0 16-16,-4073 0-8 16,-3 0 8-16,0 0 48 15,0 0 0-15,0 0 40 0,0 0-96 16,-26 0-208-16,-7 4-2040 15,-9 2-5914-15</inkml:trace>
  <inkml:trace contextRef="#ctx0" brushRef="#br0" timeOffset="169640">1149 8368 2576 0,'0'0'1696'0,"-1"0"-399"0,1 0 135 0,-2 0-16 16,2 0-127-16,-3 0-273 15,3 0-176-15,0 0-280 0,0 2-200 16,0 12-184-16,0 6-8 16,0 6 8-16,0 4 24 15,0 1 24-15,0 3 8 16,0-2-96-16,0 2 80 0,0-2-208 15,0-2 169-15,-5-6-129 0,2-5-40 16,-1-4 0-16,3-7-8 16,1-8-112-16,0 0-905 31,0-16-1159-31,0-6-2601 0</inkml:trace>
  <inkml:trace contextRef="#ctx0" brushRef="#br0" timeOffset="170963">1173 8288 2736 0,'0'0'2057'0,"0"0"-729"0,0 0-408 15,0 0 104-15,0 0-208 16,0 0-319-16,0 0-201 0,0 0-80 16,54-44 168-16,-43 40-40 15,8-1 16-15,-1 1 64 0,3 2 128 16,2 2-200-1,-1 0 16-15,1 0-24 0,0 0 0 32,1 0-16-32,2 0-136 0,4 0 73 15,1 0-121-15,1 0 64 16,4-2-136-16,-1 1 64 0,1 1-16 15,3-2 16-15,-5 0 0 0,-2 0 0 16,0 0-64 0,-3 0-16-1,-1 0-40-15,-1 0 32 0,1 0-40 16,1-3 0-16,-2 1 0 15,2-2 56-15,0 1-56 0,0-1-8 16,-1 0 16-16,-4 1-16 16,-1 1 0-1,-4 2 8-15,-1 0-8 16,-2 2 8-16,2 0-8 0,-5 0 8 15,4 0-8-15,3 0 0 16,-4 2 0-16,2 4 0 0,1 3 0 16,-4-3 0-16,-2-2-8 31,1-1-40-31,-3 1-8 0,-3-2 48 15,4 0-88-15,-6-2 40 16,4 0 48-16,-4 2 0 0,2-2 0 16,-1 0-80-16,3 0 88 15,-2 0 0-15,6 0-8 31,-2 0-64-31,2 0-88 0,-4 0-56 16,-1 0 32-16,0 0 80 16,-1 0 0-16,1 0 56 0,-2 3 40 31,2-1-8-31,-2 0 16 15,-2 0-8-15,-2 2-48 0,2-2 32 32,-5 0-137-32,0 0 17 0,0 1 144 0,0-1 0 15,0 2 16 1,0-2 48-16,0 3-48 0,0-5-16 15,0 2-48-15,0-2-8 16,0 0-16-16,0 0 56 16,0 0 16-16,0 0 0 31,0 0 16-31,0 0 40 15,0 2 16-15,0 0 24 16,0 2-31-16,-7 0-49 0,1 0 120 16,-4 1 40-16,4-1-48 15,-1 5-56-15,1 1 32 16,-1 1-96-16,-1 8 0 0,5 3-8 15,-2 4 0-15,0 4 8 0,2 3 0 16,-2-1-8-16,2-2 8 16,3 0 48-16,-5-5-56 15,5-3-48-15,0-3 48 0,0-2 8 16,0-2 0-16,0-4-8 15,0 2 56 1,0-3-48-16,0-2 0 0,-1-1 56 0,-1-2 16 16,-1 1-32-16,3-2-48 31,0 0 16-31,-3 2-16 0,-1 1 0 15,4-2 0-15,0 1-8 0,0-4 0 16,0 0 0-16,0 0 8 16,0-2 8-16,0 0 0 0,0 0 56 15,-1 0 0 1,1 0 8-1,0 0-24-15,0 0 136 0,0 0 8 16,0 0-64-16,0 0 16 16,0 0-40-16,-4 0-104 0,4 0-120 15,-8-10-864-15,2 1-1385 0,1 2-5344 16</inkml:trace>
  <inkml:trace contextRef="#ctx0" brushRef="#br0" timeOffset="184141">3567 5781 40 0,'-2'-5'928'31,"-1"0"112"-31,1-1-184 16,1 2 552-1,-2 2 257-15,3 0-361 0,-2 2-192 0,2 0-47 16,0 0-81-16,0 0-304 16,0 0-152-16,-2 0-56 31,2 0-64-31,0 0-128 0,0 0-96 15,0 0-16-15,0 0-88 0,0 0-32 16,0 0 8-16,-3 0-32 16,3 2 48-1,-2 4-64-15,-1 7 144 16,2 0-80-16,1 8-72 15,0 2 56-15,0 5 24 0,0 0-80 16,0 2 72-16,0 0-72 0,0 0 64 31,1 1-56-31,4-3-8 0,2 2 8 0,-3-2 56 0,3 2-64 31,-1 0 32-31,1-2-24 16,2 1-16-16,-4-3 8 0,2-3 0 16,1 1 0-16,-3-1 0 15,1-1 25-15,-3-5 47 0,1 2-72 16,0-2 16-16,1 0-8 31,-3 0 48-31,3 2-8 0,0-1-48 16,-2-2 48-16,-2 0-40 31,1-4-8-31,0-2 8 0,1-4 0 15,-3 0 0-15,3-2 56 16,-3-2-64-16,0 0 16 16,0-2-8-16,0 0 96 0,0 0-8 15,0 0 32-15,0 0 24 16,0 0-48-16,0 0-40 0,0 0-56 31,0 0 56-15,0 0-56-16,0 0 0 15,0 0-16-15,0 0-112 16,-6-8-624-16,-12-8-2041 0,0-6-7985 15</inkml:trace>
  <inkml:trace contextRef="#ctx0" brushRef="#br0" timeOffset="185041">3472 6431 496 0,'0'0'2792'0,"0"0"-287"0,0 0-721 15,0 0-352-15,0 0-199 0,0 0-393 16,-7 0-256-16,7 0-16 15,0 0-16 1,0 0-64-16,0 0-104 16,0 0-104-16,0 0-55 0,0 0-41 15,0 0-120-15,0 0-64 16,0 0-8-16,0 0-40 0,0 4 48 15,11 6 152-15,1 2-72 32,1 0 0-32,0 0 32 15,-2 0 24-15,0 0-32 0,0-1-88 16,-2 0 64-1,2-1-64-15,0 3-8 0,-4-2-8 0,4 1 72 16,-1-1-72-16,1-2 8 31,-1 1 0-31,-1-1 0 0,-1-4-8 16,-1-1 0-16,-4-2 0 15,2 0 8-15,-5-2 8 0,0 2-8 16,0-2 96-16,0 0-40 16,0 0-8-16,0 0 0 31,0 0-48-31,0 0 8 0,0 0 32 15,0 0 16-15,0 0-48 0,0 0 88 16,0 0 16-16,0 0-8 0,0 0-24 16,0 0 104-1,0 0-40-15,0 0-152 16,0 0 0-1,0 0 72-15,0 0-64 0,0 0-8 16,0 0 0-16,0 0 0 0,0 0 112 16,0 0-16-16,0 0-24 0,0 0-72 15,5-4 112 1,-2-9-112-1,8-12 0-15,7-9 0 16,9-14 0-16,22-44-480 0,-2 12-1192 16,-17 7-6362-16</inkml:trace>
  <inkml:trace contextRef="#ctx0" brushRef="#br0" timeOffset="188608">1173 7054 4176 0,'0'0'3929'0,"0"0"-2320"0,0 0-153 15,0 0 32-15,-6 0-280 16,6 0-399-1,0 0-385-15,0 0-264 16,0 0-152-16,15-3 48 16,6-5 32-16,6-1-40 15,4-1-32-15,7-1 64 0,-2-2-80 16,1 3-248-16,2-6-1057 0,-10 2-1031 31,-10 5-3761-31</inkml:trace>
  <inkml:trace contextRef="#ctx0" brushRef="#br0" timeOffset="188836">1317 6900 3184 0,'0'0'3105'16,"0"0"-1025"-16,0 0-199 15,0 0-121-15,0 0-464 16,0 0-576-16,0 0-471 0,-22 70 15 16,20-33-64-1,2 1-72-15,0 5 0 16,0 0-128-16,0-1-168 0,0 8-817 15,0-14-1271-15,2-9-3401 16</inkml:trace>
  <inkml:trace contextRef="#ctx0" brushRef="#br0" timeOffset="189229">1419 7177 3344 0,'0'0'1433'16,"0"0"-185"-16,0 0-160 15,0 0 80-15,0 0-208 0,0 0-223 16,0 0-321-16,0 0-160 16,90-85-160-16,-82 72-24 15,-6 0 8-15,1 1 0 0,-3 1-8 31,0-2 8-31,0 5 8 16,-3 1-24-16,-10 1-56 0,0 4 8 16,-1 2 32-16,-6 0 80 15,6 6-48-15,-6 11-8 16,9 6 112-16,0 1 16 0,3 0 120 15,8-3-192 1,0 0-120-16,0-6 0 16,0 0-8-16,5-5-8 0,6-5 8 15,3 0-96-15,-2-5-232 16,4 0-272-16,6-8-640 15,-4-10-1393-15,0-2-2680 0</inkml:trace>
  <inkml:trace contextRef="#ctx0" brushRef="#br0" timeOffset="189554">1582 6988 3264 0,'0'0'2241'16,"0"0"-425"0,0 0 160-16,0 0-887 15,0 0-473-15,0 0-360 16,0 0-256-16,0 0 56 15,-19 76-56-15,19-65-80 0,3-3-152 16,8-3 72-16,2-3 40 0,2 0 56 31,-1 0 56-31,2-2 0 16,-3 2-8-16,2-2 8 15,-7 0 0-15,-3 2 8 0,-5 1 0 16,0 3 72-16,0 4 624 16,-5 6-112-16,-11 4-408 0,-2 2-80 31,0 2-96-31,4-6-512 15,2-4-704-15,3-10-2097 0</inkml:trace>
  <inkml:trace contextRef="#ctx0" brushRef="#br0" timeOffset="189754">1666 6992 1272 0,'0'0'4273'0,"0"0"-3361"0,0 0 392 16,0 0-32-1,0 0-311-15,0 0-441 16,103-39-272-16,-78 30-136 16,-6-1-112-16,10-2-368 15,-8 5-1361-15,-3-2-1551 0</inkml:trace>
  <inkml:trace contextRef="#ctx0" brushRef="#br0" timeOffset="190072">1782 6830 4400 0,'0'0'1729'0,"0"0"-153"16,0 0-248-16,0 0-447 15,0 0-449-15,-8 72-112 0,8-40-120 0,0 4-96 16,0-2-32-16,3-2-64 16,4 1 104-16,1-4 64 0,0 1-48 15,3-2 160-15,-6-1-88 16,3-5-24-16,-1-4-64 15,4-4-96-15,-3-6-8 0,-1-6 0 16,1-2 8-16,1 0 120 0,4-8 16 16,3-16-152-1,2-24-216-15,-3 5-1880 16,-4 4-6674-16</inkml:trace>
  <inkml:trace contextRef="#ctx0" brushRef="#br0" timeOffset="207378">2315 5272 1504 0,'0'0'2144'0,"0"0"-423"15,0 0 207 1,0 0 193 0,0 0-313-16,0 0-488 0,0 0-312 15,0 0-215-15,0 0-65 0,0 0-16 16,0 0-8-16,0 0 48 0,0-4-232 15,-9-8-328 1,-4-2-32 0,-2-4-152-16,-4 2 40 15,-1 2 8-15,1 3 40 0,0 7-88 16,1 4 0-16,0 0-8 15,-1 21-96-15,1 11-128 0,0 8 80 16,5 4 64-16,7-2-16 31,3-6 24-31,3-8 48 0,0-7-32 16,0-8-64-1,0-7 72-15,6-1-128 0,9-5 176 0,2 0-16 16,4-7-88-16,7-16 104 16,2-10 0-16,3-9 48 31,-4-4-48-31,-3-4-8 0,-7-3-96 15,-3 2-48-15,-5 2 48 16,-11 6-16-16,0 4 24 0,0 5-24 16,0 6 16-16,-6 4 32 0,-4 4-16 15,-1 3 8 1,3 6 80-1,1 3 8-15,3 4 0 0,0 2 0 16,1 2 144-16,3 0 24 16,-1 0 8-16,-3 0-120 15,4 2-64-15,0 10-168 0,0 10 168 0,0 4-48 31,0 10 48-31,4 6 56 16,4 7 48-16,1 2-32 0,-2 3 48 16,-1-3-120-16,1-9 8 15,-1-8 8-15,1-10-16 16,2-7-72-1,3-10 64-15,-1-5-408 16,7-2-72-16,1-2-136 0,0-18 72 16,9-16-849-16,-2 6-1271 15,-10 2-3938-15</inkml:trace>
  <inkml:trace contextRef="#ctx0" brushRef="#br0" timeOffset="207395">2359 5187 5233 0,'0'0'2080'0,"0"0"-344"16,0 0 177-16,0 0-185 16,0 0-720-16,0 0-599 0,0-6-321 15,8 21-24-15,6 6 72 31,3 7 80-15,0 3 88-16,-4 3-40 0,-1 1-88 0,-3-5-56 16,-2-5-120-16,-2-5 120 15,-4-3-40-15,-1-9-8 0,3-5 32 16,-3-3-32-16,0 0 136 31,0 0 96-31,0 0 96 0,0-7-48 16,0-14-352-16,4-5-104 0,5-4-112 15,4-4-72-15,3 0-48 16,4 4-8-16,-4 2 16 0,2 5-72 15,1 6-56 1,-6 2 176 0,2 8 80-16,-7 3-57 0,1 4 161 15,-1 0 0 1,-4 0-8-16,2 5 104 0,1 14 144 0,-3 2 56 15,0 4-7-15,2 1 71 0,-3-2-168 32,-1-5-88-32,1-4 56 15,0-7-56-15,-3-4-8 0,0-4 8 16,4 0-8-16,0 0-248 15,0-10-185-15,1-14-95 0,-5-26-1312 16,0 4-2065-16,0 2-1688 0</inkml:trace>
  <inkml:trace contextRef="#ctx0" brushRef="#br0" timeOffset="207954">2672 5019 2968 0,'0'0'2697'16,"0"0"-1161"-16,0 0-360 0,0 0-135 16,0 0-273-16,0 0 88 31,15 26-184-31,-1-8-168 0,1 0-240 15,3 5-96-15,-2-2-56 16,1 3 64-16,3 1-120 16,-6-1 16-16,6 0-72 15,-9-4 32-15,0-4-32 0,-3-4 16 16,0-5-8-1,-4-5 0-15,-4 0 8 0,0-2 112 16,0 0 24-16,0-2-64 16,3-13-88-16,-1-6-144 15,4 2-256-15,2-1 40 16,0 6 24-16,0 3 72 15,4 11 16-15,-3 0 16 16,3 0 208-16,0 6 24 16,0 5 80-16,-1-3-72 0,-3-2 0 15,3-3 8-15,-4-3 40 16,3 0-56-16,-4 0 56 31,-1 0 72-31,1-11 96 0,-4-1-168 16,4-2-32-16,-6-2 24 0,0 1-40 15,0 2 48-15,0 0-40 16,0 4 48-16,0-1 0 0,-6 1-16 15,-7 5 32-15,2 2 8 32,-1 2 296-32,-5 0 80 0,4 17-256 15,1 11-112-15,0 6-88 16,2 4 80-16,8-2 16 15,2-2 1-15,0-8-49 0,2-4-56 16,14-8-8-16,2-2 0 16,1-6-24-1,4-2 32-15,1-4 32 0,5 0-16 16,-5 0-32-16,2-6 16 15,-2-6-209-15,-3-4-367 16,-3 0-528-16,-2-9-1080 0,-4 4-2361 16,-3 3-936-16</inkml:trace>
  <inkml:trace contextRef="#ctx0" brushRef="#br0" timeOffset="208337">3210 5153 696 0,'0'0'3936'0,"0"0"-2175"0,0 0 63 31,0 0 121-31,0 0-577 15,0 0-376 1,0 0-344-16,0-2-248 0,0 2-240 0,0 4-56 16,5 11 105-16,0 2 55 0,3 6-48 15,1 1-48-15,-4 2-32 31,0 0 16-31,-2-4-32 16,1 0-40-16,-4-7 8 0,0-4 16 31,0-5 48-31,0-4 96 16,0 0 128-16,0-2 64 0,0 0-24 15,0 0-192-15,0 0-144 16,0 0-80-16,0 0 0 16,0 0-96-16,0 0 16 0,0-6 16 15,0-9-40-15,0-8-72 16,3-5 72-16,2-6 56 0,4-2 40 0,3-3-192 15,1 5-536 1,1 2-784 0,-6 8-2305-16,0 12-6361 15</inkml:trace>
  <inkml:trace contextRef="#ctx0" brushRef="#br0" timeOffset="209845">804 5398 4424 0,'0'0'2625'15,"0"0"-649"-15,0 0-111 0,0 0-217 0,0 0-408 16,0 0-431-16,-2-2-369 15,2 2-224-15,0-4-216 16,11 0-8 0,12-4 8-16,6-4 56 15,3 0-32-15,2 1-24 16,-3-2 0-16,1 1-560 0,-6 2-377 15,-10 2-207-15,-1-2-136 16,-7 2 88-16,-8 0 191 0,0-2 577 31,0 0 280-31,-7 1 64 16,-9 0 80-16,0 1 8 0,-3 0 112 15,3-1 360-15,3 6 105 16,8-1 511-16,-2 4-24 16,2 0-72-16,5 0-280 0,-4 4-191 31,0 14-257-16,1 6-144-15,0 5 112 0,0 1-64 0,1 5-40 16,2-3-32-16,0 1-96 16,0 1-8-16,0 1-112 0,0 11-808 15,0-11-1409-15,0-10-3792 0</inkml:trace>
  <inkml:trace contextRef="#ctx0" brushRef="#br0" timeOffset="210211">1112 5437 1192 0,'0'0'1752'16,"0"0"-104"0,0 0-319-16,0 0 71 0,0 0-256 0,0 0-103 15,78-43-217-15,-67 26-288 16,-1-4-152-16,-4-1-48 15,-4-1 0 1,-2 2-152-16,0 1 0 16,0-1-88-16,-16 6-16 0,-2-2 0 31,-2 8-16-31,3 3 16 0,4 4 256 0,-2 2 168 15,4 0-248-15,3 13-120 0,0 10-136 32,3 7-56-32,5 4 56 15,0 0-8-15,0-2 8 0,2-4 8 16,9-4-8-16,0-5-8 15,0-6 8-15,4-3-264 16,1-6-680-16,3-4-616 0,4 0-873 16,-8-12-1447-1</inkml:trace>
  <inkml:trace contextRef="#ctx0" brushRef="#br0" timeOffset="210502">1312 5181 720 0,'0'0'3104'16,"0"0"-1639"-16,0 0-297 0,0 0-96 15,0 0 64-15,-1 123-383 0,-2-99-153 16,3-4-184-16,0-6-296 16,0-4-112-1,0-2 0-15,9-4-8 16,6-2-8-16,3-2-48 15,-2 2 48-15,1-2 16 16,-4 0-8-16,-1 0 8 0,-3 0-8 31,-7 0 8-31,1 2 0 16,-3 0 328-16,0 4 480 0,0 3 0 15,-3 4-296-15,-10 4-520 16,-10 6-808-16,1-3-864 0,2-8-2825 16</inkml:trace>
  <inkml:trace contextRef="#ctx0" brushRef="#br0" timeOffset="210673">1388 5314 3648 0,'0'0'1673'0,"0"0"47"0,0 0-664 16,0 0-384-16,0 0-168 15,0 0-255-15,0 0-249 16,125-74-465 0,-108 72-1527-16,-4 2-3193 15</inkml:trace>
  <inkml:trace contextRef="#ctx0" brushRef="#br0" timeOffset="210969">1388 5314 520 0,'68'-116'4745'0,"-71"116"-2921"16,3 0-144-16,0 2-231 16,0 15-617-1,0 8-320-15,0 5-176 16,5 2 152-1,4 2-56-15,3-4 8 0,-3-2-80 0,3-6-96 16,-1-1-79-16,-3-8-105 16,3-1-8-16,-1-3-24 0,3-4-48 31,5-5-561-31,1 0-1159 15,-8 0-4033-15</inkml:trace>
  <inkml:trace contextRef="#ctx0" brushRef="#br0" timeOffset="218524">4082 7096 1504 0,'0'0'1984'0,"5"2"-1408"15,-2 1-216-15,0-1 345 16,-1 0-209-16,3 0-288 0,-4-2 128 31,-1 0-64-31,4 2-24 0,-4-2-64 16,1 0-120-16,4 0 64 15,0 0-8-15,0 2-32 16,-2 0-40-16,-1 0-24 0,1-2 24 16,-3 0-40-16,0 2 64 15,0-2 32 1,0 0 56-16,0 0 168 0,0 0-16 15,0 0-312-15,-3 0-1064 16</inkml:trace>
  <inkml:trace contextRef="#ctx0" brushRef="#br0" timeOffset="220141">4148 6896 1408 0,'0'0'2024'0,"0"0"-1232"32,0 0 17-32,0 0-1 15,0 0-400-15,0 0-408 0,0 0-208 16,15 0-1433-1</inkml:trace>
  <inkml:trace contextRef="#ctx0" brushRef="#br0" timeOffset="221767">4158 6919 656 0,'0'0'5225'15,"0"0"-3489"-15,0 0-296 0,0 0-79 16,0 0-457-1,0 0-648-15,1 0-200 16,22 0 40-16,5 0 376 0,-1 0-48 16,7 0-32-16,-3 0-40 15,-2-2 0-15,-2 2-48 16,-7 0-119-1,2-2-25-15,-9 2-64 16,-2 0-24 0,-1 0-32-16,-2 0-32 0,-5-3-16 0,-3-3-416 15,0 2-1353-15,0-2-3512 0</inkml:trace>
  <inkml:trace contextRef="#ctx0" brushRef="#br0" timeOffset="224319">2756 7229 1480 0,'0'0'3112'0,"0"0"-1431"15,0 0-241-15,0 0 457 0,0 0-305 16,0 0-456-1,0 2-264 1,0-2-248-16,0 0-183 16,0 0-65-16,0 0-96 0,0 0-104 15,0 2-96-15,0-2 8 0,0 2-32 16,0 2 16-16,0 4-64 0,0 2 8 15,0 4-16 17,-6 3 8-17,4 2 0-15,-6 3 8 16,5 3-16-16,-5-1 16 0,0-3 32 0,-2 3-40 15,2-1 0-15,0-2 8 16,-4 1 32-16,1 1-40 0,0-6 0 31,-4 2 0-31,2-5 64 0,2-2-32 0,-7 0-32 16,5-4 88-16,-9 2-32 0,-2-2-16 15,-1-2-40-15,-2 2 64 16,-1-2-16-16,-2 0-48 0,-1 0 40 31,2-2-48-15,5 3 0-16,-7-6 8 0,4 3 96 0,-2-2-104 15,1-2-40-15,1 0 40 16,-2 2-16-16,1-2 16 16,-1 0 0-16,0 2-16 0,3-2 16 31,2 0-8-31,-2 0-40 15,7 0 40-15,1 0 8 0,2 0 0 16,4 0 0-16,1 0 0 16,3 0 16-16,2 0-8 15,-1 0-8-15,2 0 8 0,-1 0-8 16,-1 0 0-1,3 0 80-15,-1 0-80 16,0 0 0 0,2 0-64-16,1 0 56 0,2 0 0 0,0 0 0 15,0 0-24-15,0 0-16 16,0 0 72-16,0 0-72 15,0 0 8-15,-3 0 32 16,0 0-56-16,1 6 16 16,-1 4 48-16,-2 0-48 15,2 4 40-15,1 4-48 0,0 2 8 16,-1 4 40-16,2 2 8 15,-3 3 0 1,1 1 0-16,0 2-56 16,-2-4 48-16,5 0 0 0,-6-2 8 15,4-4 72-15,-1-4-64 16,3-1 0-16,-3-4 0 15,3 1-8-15,-4-2 8 0,4 0 0 32,-1 1 0-32,-1-2-8 15,0-3 0-15,2-2 0 0,-3 3 8 16,3-4-8-16,0 3 96 15,0 0-88 1,-3 1 32-16,3-2-40 0,0-3-8 0,0 2 8 31,0-4 40-31,0-2-24 0,0 2 40 16,0-2 0-16,0 0 8 0,-2 0-64 15,2 0-600-15,0-12-712 16,-4-6-2713-16,0 4-4793 16</inkml:trace>
  <inkml:trace contextRef="#ctx0" brushRef="#br0" timeOffset="224811">1697 7989 1856 0,'0'0'3097'15,"0"0"-1513"-15,0 0-352 16,0 0 128-16,0 0-287 0,0 0-537 31,0 0-256-31,0 14 64 16,0 2 136-16,5 4-144 0,4-1-96 15,-1 0-48-15,4-1-32 0,4 3-16 16,-5-4-144-16,0 2 112 15,2-6-8-15,-3 0-64 16,-2-5-32 0,-3-2 64-1,-3-5-64 1,2 1 8-16,-4-2-16 0,0 0 88 15,0 0 8-15,0 0 344 0,0 0-63 16,2 0-121-16,1 0-192 16,4-7 0-16,6-8 8 0,4-6-72 15,24-26-112 1,-6 7-1425-16,1 4-3728 0</inkml:trace>
  <inkml:trace contextRef="#ctx0" brushRef="#br0" timeOffset="226500">3536 7209 2136 0,'0'0'1536'15,"0"0"417"-15,0 0 55 0,0 0-95 16,0 0-505-16,0 0-384 16,0 0-184-16,-8 0-232 15,8 0-168-15,-3 0-79 16,3 0-89-16,0 0-96 15,-2 6-72-15,2-1 24 16,0 6-48-16,0 3-72 0,0 4 0 16,0 2 0-16,0 4 0 15,0 0 56 1,7 2-64-1,-1 1 8-15,2-3 0 0,0-5-8 16,0 0 0-16,2-6-24 0,-2 2 24 16,3-5 8-16,-4 1-8 15,3 2 8-15,1-3 0 0,-3 1-8 31,2 0 8-31,-2-3-8 16,0-1 0-16,-3 0 0 16,3-1 0-16,-2-4-72 0,1 2 64 15,1-4-88-15,0 2 24 16,0-2-32-16,0 0 96 0,2 2-48 31,1-2 40-31,0 0 8 16,1 0 0-1,0 0-24-15,-5 2 32 0,4-2 0 0,-1 2 8 0,-2-2-8 16,3 0-8-1,1 0 8 1,2 0 0-16,-3 0 0 0,1 0 0 16,2 0 0-16,2 0 0 15,-3 0 8-15,2 0 8 16,-1 0-16-16,1 0 0 0,-4 0 0 0,2 0-16 15,-2 0 16-15,1 0 0 16,-1 0 0 0,-4 0 0-16,5 0-64 15,-3 0 64-15,0 4-8 16,1-2 64-16,-2-1-112 15,3 4 112-15,-1-1-112 0,1 2 104 16,1 0-96-16,-4 2 32 0,3 0 8 31,-3 0 8-31,0 0 56 31,0 0-56-31,-1 0 0 16,1-2 0 0,-5 2 8-16,2 0-8 0,0 1-56 0,-4 0 56 15,4 1 8-15,-5 1 88 0,0 0-88 16,0 3 144-16,0 4-152 15,0 1 96-15,0 0-88 16,0 4 56-16,0-1-56 0,-5-3-8 16,4 2-64-16,-3-1 64 15,3-1 56-15,1 4-56 0,-5-1-56 16,2 0 48 0,-1-2 8-16,3 0 96 15,-4-2-96-15,3-4 0 16,-1-2 8-16,2-4-64 0,1 1 56 15,-2-2-16-15,2 1 8 16,0 1 0 0,0 0 0-16,0 1 0 0,0 3 0 15,0-3 8-15,0 1-16 16,0 0 8-16,0-3 8 15,0-1 0-15,0-1 0 0,0-2-8 16,0 1 8-16,0-3 8 16,0 2-8-1,0 0 8-15,0 2 0 16,0-3 0-16,0 3 64 15,0-1-64-15,0-1-8 0,0-4 0 16,0 0 8-16,0 0-8 16,0 0-80-16,0-20-536 0,0-5-1369 31,0 1-4736-31</inkml:trace>
  <inkml:trace contextRef="#ctx0" brushRef="#br0" timeOffset="227222">3966 8118 1672 0,'0'0'4377'15,"0"0"-2849"-15,0 0-184 0,0 0 249 16,0 0-153-16,0 0-320 31,-2 0-280-31,2 0-303 16,0 0-281-16,0 0-112 0,0 4-96 15,0-1-40-15,0 3 96 0,2 0 0 16,4 2 16-16,5 1-32 15,-6 0 0-15,3 1-40 32,2 3 32-32,1 0-24 0,-3 4-48 15,1-4 8-15,-1 2-8 16,3-3 64-1,-3-1-64-15,0 0 0 0,-1-3-8 0,-1-2 0 16,-1-3 8-16,-2 1 0 31,-3-4 0-31,0 3 0 0,0-3-8 16,0 0 0-16,0 0 8 15,0 0 0-15,0 0-8 0,0 0 8 0,3 2-8 16,-3 0-8-16,2 0-24 16,1-2 16-1,-1 2 16 1,-2-2-48-16,0 0 40 0,0 0 8 15,1 0 0-15,-1 0 0 16,0 0 0-16,0 0 0 0,0 0-8 16,0 0 0-1,0 0-16-15,0 0-48 16,0 0 16-16,0 0 0 15,0 0 48-15,0 0 8 0,4 0 0 16,-3 0 0-16,6-13 8 16,2-2 8-16,3-6-8 0,2-3-8 15,4-3-8 1,3-20-664-1,-7 9-1601-15,-2 5-6001 0</inkml:trace>
  <inkml:trace contextRef="#ctx0" brushRef="#br0" timeOffset="228536">206 8460 3320 0,'0'0'1433'0,"0"0"87"16,0 0-360-16,0 0 632 15,-13-1-87-15,12 1-545 0,1 0-280 16,0 0-280-16,0 0-264 16,0 0-151-16,0-2-185 15,0 2 0-15,0-2-113 0,14-3-87 16,9-1 200-16,9-2 0 31,4-3 16-31,1 0 40 16,-2-1 0-16,-2 0-8 0,-3 2-32 15,-4 2-16-15,-5 2-344 16,-3-1-1272-16,-7 6-1617 0,-9-1-3936 0</inkml:trace>
  <inkml:trace contextRef="#ctx0" brushRef="#br0" timeOffset="228801">322 8342 4384 0,'0'0'2497'0,"0"0"-993"0,0 0-103 0,0 0-441 0,0 0-472 16,0 0-232-16,0 0-152 0,-8 136 0 31,8-95 0-31,0-1 40 0,0-3-88 16,0-5-56-16,0-1 0 15,0-3-496 1,0-8-1488-16,0-8-2777 0</inkml:trace>
  <inkml:trace contextRef="#ctx0" brushRef="#br0" timeOffset="229250">395 8604 3616 0,'0'0'800'0,"0"0"481"16,0 0 95-16,0 0-80 15,0 0-432 1,0 0-263-16,0 0-137 0,105-49-152 15,-97 34-120-15,-1 3-80 16,-3-2-8-16,-2 2-24 0,1-1-72 16,-3-2-8-16,0 3-56 15,0 2-56-15,0 2-8 16,-8 2 120-16,0 4 0 15,2 2 56 1,-1 0 208-16,-2 0 248 16,0 0-184-16,0 4-88 0,1 8-96 15,0 4-144-15,3 5 0 16,0 0 0-16,5 1 8 0,0 1-8 15,0-4-8-15,0-2 0 32,2-6-8-32,6 0 8 0,1-3-8 15,3-4-96-15,-4-2 104 16,3-2-480-16,5 0-184 15,-9-4-896-15,2-8-2385 0</inkml:trace>
  <inkml:trace contextRef="#ctx0" brushRef="#br0" timeOffset="229589">573 8459 4729 0,'0'0'2112'0,"0"0"-608"0,0 0-399 0,0 0-481 15,0 0-208-15,0 0-280 0,0 0-136 16,-23 51 72-16,23-42-72 16,0-3-80-16,0-1 72 0,11 1 8 46,-4-2-152-30,6 0 40-16,-2-1 16 0,0-1-32 16,-4-2 128-16,3 2 0 0,-6 0 0 15,0 0 0-15,-4 2 8 0,0-1-8 16,0 5 88-16,0 7 376 15,0 2-208-15,-10 6-256 16,-11 1-240 0,2-5-1361-16,2-4-2848 0</inkml:trace>
  <inkml:trace contextRef="#ctx0" brushRef="#br0" timeOffset="229784">545 8464 3080 0,'0'0'1560'0,"0"0"-71"16,0 0-449 0,0 0-488-16,0 0-224 15,0 0-96-15,121-37-232 0,-103 37-336 16,-5 0-1952-1</inkml:trace>
  <inkml:trace contextRef="#ctx0" brushRef="#br0" timeOffset="230087">545 8464 3592 0,'91'-114'1905'16,"-91"114"-1009"-16,0 8 96 0,0 12 104 15,0 6-240-15,0 6-151 16,0 4-217-16,3 4-232 0,3 1-8 31,-2-5 24-31,2-6-16 16,1-4-112-16,-1-7-16 15,-1-4-120-15,0-3 152 0,0-7-160 16,1-3 96-16,2-2-96 16,5 0-152-16,19-21-688 0,-6-7-1369 15,2-4-6072-15</inkml:trace>
  <inkml:trace contextRef="#ctx0" brushRef="#br0" timeOffset="236882">4516 5063 2832 0,'0'0'2633'15,"0"0"-729"-15,0 0-288 16,-51 14-383 0,36 7-425-1,-1 4-112-15,5 3-216 0,-1 6 104 0,8 0 80 16,2 1-192-16,2-1 153 15,0-4-265-15,0-2-104 0,8-6-160 16,7 0-80 0,2-3 40-16,8-6-56 15,12-1-784 16,-2-5-1065-31,-6-5-2808 0</inkml:trace>
  <inkml:trace contextRef="#ctx0" brushRef="#br0" timeOffset="238226">4605 5166 5753 0,'0'0'1672'15,"0"0"-664"-15,0 0 729 0,0 0-361 32,5 138-480-32,-5-97-240 15,0-6-96-15,0-6-175 0,0-8 103 16,0-6-88-1,0-8-192-15,0-3 16 0,0-2 40 0,0-2-8 16,0 0 104-16,0-8-128 16,0-14-232-16,0-10-232 0,0-10-8 15,0-4 96-15,8 0-136 16,7 6 120-16,-2 10 152 0,1 8 8 15,-3 9-64-15,-6 9-40 32,2 4 0-32,4 0 24 15,-1 7 80-15,1 10 80 0,2 4-72 16,-3 3 208-16,-2 1-120 15,-3 0-24-15,-1-5-64 0,-2-2-8 16,-2-6 136-16,0-2-128 31,0-6 112-31,0-2-16 16,0-2 16-16,2 0-112 0,-2 0 0 15,0-12-8-15,3-10-176 0,2-8-104 16,3-4 40-16,-2 4-136 0,7 1 16 16,-2 12 128-1,1 8 56 1,-1 7 80-16,0 2 32 15,-1 0 64-15,3 17 96 0,0 5 56 0,1 1-40 16,-2 2 64-16,-1-3-104 16,-3-5-72-16,3-4-176 0,2-5-393 31,0-8-527-31,0 0-248 15,2-6 240-15,-4-11-297 16,-1-2-207-16,-1-1 784 0,-4-1 528 16,-3 4 200-16,-2 2 96 0,0 4 8 31,0 1 408-31,-2 6 336 15,-9-1 888-15,1 5-175 16,-1 0-401 0,-2 2-320-16,2 15-288 0,-2 7-168 0,2 4-16 15,2 4-8-15,1-2-64 0,7-2-56 16,1-2-64-16,0-4-80 31,0-6-72-31,0-2 72 16,9-6 0-16,0-6-16 15,5-2-184-15,-4 0-8 0,6-14 128 16,-3-6-24-16,-2-5-64 0,0-4-88 15,-4 1 40-15,-2 0-184 16,-5 6-48 0,1 1 272-16,-1 10 160 15,0 3 16-15,0 6 128 0,0 2 264 31,0 0 160-31,0 0-160 0,0 15-264 0,7 8-24 16,-4 3-24-16,2 0-40 16,1-2-40-16,2-6-8 15,4-6-696-15,-4-6-176 16,0-6-488-16,3 0-393 0,0-1 265 15,-2-18-464 1,0-3-489-16,-2-3 1097 0,-4 4 1088 16,0 3 264-1,-3 6 1016-15,0 6 1128 16,0 3 121-16,0 3-345 0,0 0-167 15,0 0-793-15,0 11-592 16,0 4-48-16,0 4-64 16,0-2-168-1,0 0-16-15,0-5-72 16,3-4-368-16,-3-6-920 15,0-2-1121-15,0 0-1816 0</inkml:trace>
  <inkml:trace contextRef="#ctx0" brushRef="#br0" timeOffset="238680">5104 5025 4184 0,'0'0'2825'16,"0"0"-1953"-16,0 0-280 15,0 0 649 1,0 0-465-1,0 0-384-15,0 0-240 0,39 73-96 16,-28-56 8-16,-1 2-56 16,0 4 0-16,-4 3-8 0,1 6 240 0,-3 2 72 15,-4 1-112-15,0-1-128 16,0-6 16-16,0-4-80 15,0-6 144 1,0-6-64-16,0-3 16 16,0-7-16-16,0-2 40 0,0 0-16 15,0 0 64-15,0-13-176 16,0-7-56-16,0-8-176 15,0-8 16-15,12-2-224 0,4 0-32 32,-2 2-136-17,4 6 248-15,-2 7 184 0,0 12 64 0,-3 3 112 16,-1 8 56-16,-1 0 152 15,0 0 128-15,-4 4 128 16,1 9 88-16,-3 4-104 0,0 0-128 31,-4 6-104-31,4-1-104 16,-3 14-112-16,2-6-1032 0,-4-4-1889 0</inkml:trace>
  <inkml:trace contextRef="#ctx0" brushRef="#br0" timeOffset="239137">5451 5029 304 0,'0'0'2696'16,"0"0"-695"-16,0 0-129 0,0 0 8 15,0 0-255-15,62 58-513 16,-49-35-264-16,0 1-80 15,0 2-136-15,1 4-143 0,-6 2-185 16,-3 2-64 0,-3 2-136-16,-2 0-104 15,0 2-40-15,-18 8-1105 0,-6-8-1471 16,-2-6-4314-16</inkml:trace>
  <inkml:trace contextRef="#ctx0" brushRef="#br0" timeOffset="243866">1469 8382 312 0,'0'0'2632'31,"0"0"-1048"-31,0 0-175 15,0 0 287-15,0 0-88 16,0 0-423-16,0 0-201 0,0-2-40 16,0 2-192-16,0-2 8 15,0 0 33-15,0 0-49 0,-5 2-488 47,-3 0-48-47,-3 0 32 16,-4 4-240-16,2 16-8 0,0 9-120 15,4 3 72-15,-3-2-8 16,6-5 56-16,6-5-64 0,0-5-48 15,0-5 112-15,0-3-48 16,10-3-32-16,-2 0 88 16,3 1 8-16,2-1-8 0,5-2 0 15,-4 0 0 1,6 0 0-16,-3 0 0 0,0 0 0 0,-3 1 0 15,-4-1 0-15,-4 0 0 16,-4 0 8 0,-2 5 56-1,0-1 24 1,0 6 136-16,-8 4-152 15,-10 2 56-15,0-2-128 0,0-2-416 16,1-11-536-16,-1-3-1057 0,7-11-2304 0,4-10-4087 16</inkml:trace>
  <inkml:trace contextRef="#ctx0" brushRef="#br0" timeOffset="244229">1582 8484 6225 0,'0'0'2776'31,"0"0"-1471"-31,0 0-281 0,0 0-360 16,0 0-472-16,0 0-72 0,0 0-8 16,50-8-112-16,-27 0 0 15,3-5-288-15,-2-2-992 0,-6 5-1937 16</inkml:trace>
  <inkml:trace contextRef="#ctx0" brushRef="#br0" timeOffset="244495">1582 8484 3136 0,'19'-108'2641'0,"-19"108"-1113"15,0 0-320-15,0 0-71 0,0 10-393 16,0 10 288-16,5 6-128 0,2 6-344 31,-1 4 184-31,-1 0-223 16,0-2-241-16,1-4-48 15,-1-3-24-15,0-7-112 0,-2-5-88 16,4 0-8-16,1-7-192 15,0-2-801-15,3-6-607 0,9 0-776 16,-4-16-505-16,0-2-1552 0</inkml:trace>
  <inkml:trace contextRef="#ctx0" brushRef="#br0" timeOffset="244880">1789 8512 2136 0,'0'0'2064'0,"0"0"-87"0,0 0-129 16,0 0-191-1,0 0-497 1,0 0-392-16,0 0-432 15,0 0 360-15,14 69-240 16,-6-41-216-16,-3-7-144 0,3-4-96 0,2-3 8 16,-2-7 0-16,3-2-8 0,-1-5 24 31,3 0-24-31,-2 0 0 15,2-5-64-15,-1-12 16 16,-1-6-56-16,0-3-168 16,-6-2-144-16,1 1 136 0,-4 1 32 15,-2 5 248 1,0 5 0-16,0 6 0 15,0 6 72-15,0 2 264 16,0 2 112-16,0 0-8 0,0 0-112 16,0 0-184-16,3 2-136 15,0 8-8 1,2 1 0-16,2 0 0 0,-1-1 0 0,2-1 0 31,0-3-200-31,-1-1-984 16,-1-3-760-16,1 0-3833 0</inkml:trace>
  <inkml:trace contextRef="#ctx0" brushRef="#br0" timeOffset="245426">1999 8240 4368 0,'0'0'1969'16,"0"0"-713"-16,0 0 168 15,0 0-7-15,0 0-609 16,0 0-120-16,0 0 184 0,13 48-8 15,-7-12-359-15,5 6 39 16,-7 6-200-16,0 0-264 16,0-2 0-1,-1-3-64-15,-1-9 72 16,1-8-88-16,-3-9 0 0,0-7 0 15,0-5 8-15,0-5 40 16,0 0-48-16,0-5-48 16,0-14-48-16,0-7-288 0,0-8 32 31,0 0-48-31,3 2 95 15,7 5 129-15,-1 9 8 0,1 6 96 16,3 6 72-16,2 6 0 16,-3 0-24-16,1 0 16 15,0 2 8-15,3 8 0 0,-4 5 8 31,-4 0 120-31,3 4-40 16,-8 0-32-16,-1 1 24 0,-2 1 88 0,0-2-80 16,0 2 57-16,-11-3 7 15,-2 0-16-15,-5-4-16 16,0-2-96-16,-12-1-24 15,2-4-1097 1,4-3-2055-16</inkml:trace>
  <inkml:trace contextRef="#ctx0" brushRef="#br0" timeOffset="248931">4059 8452 4440 0,'0'0'2233'0,"0"0"-713"0,0-2 337 16,0 2-153-16,0 0-264 15,0 0-351-15,0 0-209 0,0 0-80 16,0 0 32-16,0 0 120 15,-6 0-408-15,-5 0-392 0,-2 0-32 16,-3 0-120-16,-1 10-80 16,0 2-40-1,2 0 0 1,4-2 40-16,4-4 32 0,2-2 40 15,5-2-56-15,0-2-48 16,0 0 16-16,0 0-120 0,0 0-360 16,0 2-24-16,12 0 448 15,1 2-56-15,4-1 56 31,-4-1 32-31,4 0 40 0,-5 0 16 0,3 2 56 16,-4-3-88-16,-3 1 88 16,-3 0 0-16,-2 0 0 0,-3 2 8 15,0 0 56-15,0 7 96 16,-3 0-32-1,-8 6-120 1,-5-2-24-16,-2-2-776 0,5-7-1161 16,2-6-2664-16</inkml:trace>
  <inkml:trace contextRef="#ctx0" brushRef="#br0" timeOffset="249234">4116 8444 5657 0,'0'0'2256'0,"0"0"-1416"15,0 0 57-15,0 0 271 16,0 0-40-16,0 0-512 47,0 0-312-32,0 0-168-15,113-17-16 0,-94 8-120 0,-1 1-408 0,-2 2-976 16,-4 2-1225-16,-8 2-2736 0</inkml:trace>
  <inkml:trace contextRef="#ctx0" brushRef="#br0" timeOffset="249459">4182 8368 4368 0,'0'0'2201'15,"0"0"-1081"1,0 0 328-16,0 0 89 15,0 0-657-15,0 0-168 0,-5 128-328 16,5-97-56-16,10-5-176 16,-2-5-72-1,3-2 8-15,1-6-88 0,-1-2-8 0,-3-7-448 31,3-4-888-31,-1-2-1465 0,-2-11-4504 16</inkml:trace>
  <inkml:trace contextRef="#ctx0" brushRef="#br0" timeOffset="249924">4323 8459 5337 0,'0'0'2864'32,"0"0"-1415"-17,0 0-57-15,0 0-320 0,0 0-368 16,0 0-320-16,11 105-88 15,-5-75-88-15,1-5-200 16,-1-3 80-16,4-8-88 16,-4-5 0-16,1-5-24 15,-1-4-128-15,1 0-80 16,4 0-40-16,0-15 168 0,1-8 24 15,-1-1-176-15,2-3-184 16,-2 1-152-16,-1 1 32 16,-5 5 176-16,-2 6 312 15,-3 4 72-15,0 4 8 0,0 4 272 0,0 2 416 16,0 0 40-16,0 0-144 15,0 0-328-15,0 0 16 16,0 11-280-16,0 2 48 0,0 4-96 16,2 0 56-16,7 0-16 31,3-4 8-31,1-3-352 0,4-5-960 15,1-3-1681-15,-3-2-4048 0</inkml:trace>
  <inkml:trace contextRef="#ctx0" brushRef="#br0" timeOffset="250505">4554 8246 4672 0,'0'0'1537'0,"0"0"-265"16,0 0 496-16,0 0-575 0,27 132-265 31,-19-88-472-31,2 0-152 16,-9 0-176-16,4-3-72 0,0-9 104 15,-3-9-160 1,-2-8 72-16,0-9-64 0,0-5 64 0,0-1 40 47,0 0 448-47,0-3-224 15,0-16-336-15,-2 0-216 0,2-6 72 16,0 1-16-16,0 3-88 15,5 0 168-15,9 3 32 16,-2 4-64-16,4 5 104 0,0 0 8 16,-3 5-48-16,3 4-72 15,0 0 120-15,0 0 104 0,2 4-48 16,-3 7 40-16,-2 2 40 15,-5-1-120-15,-2 2 96 0,-3-2 88 16,-3 1-72-16,0-2 248 0,-9 1 41 16,-9-1-201-1,-6-2 8 1,-1-3-216-16,-2-2-16 15,-7-4-697 1,3 0-1519-16,6-4-6562 0</inkml:trace>
  <inkml:trace contextRef="#ctx0" brushRef="#br0" timeOffset="255625">6018 5362 5553 0,'0'0'3040'15,"0"0"-1791"-15,0 0-169 0,0 0 0 31,0 0-608-31,0 0-472 0,0 4-672 0,0 0-2145 0,-5 1-6048 16</inkml:trace>
  <inkml:trace contextRef="#ctx0" brushRef="#br0" timeOffset="256837">5571 8346 6969 0,'0'0'1712'0,"0"0"-1064"32,0 0 353-32,0 0-225 15,0 0-776-15,-5-10-408 0,-3 3-3705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09T02:24:49.2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4579 8374 3104 0,'0'0'4009'16,"0"0"-2873"-16,0 22-360 15,0-8 577-15,0 4 15 0,-3 2-288 16,-2 2-520-1,2 4-48 1,-2 1-55-16,4 1 63 16,-4 0 64-16,2-1-8 0,-1 3-48 15,-4 2 8-15,3 3 8 16,-4 3-32-16,-1 2-160 0,-1 0-87 15,-4 2-105-15,-1-4-64 32,0 0 72-32,1-6-160 0,-2-2 64 15,-4-3-16-15,1-3 32 0,-2 0-40 16,-1-3-40-16,2 0 104 15,-2-3 0-15,-1-2-48 0,-2 0-56 16,2 0 56 0,-5-2-56-1,0-2 48-15,-2 0-8 0,-3 0 72 16,0-4-112-16,-4 0 40 0,-1-4 0 15,2 1-40-15,-2-1-8 16,7-1 0-16,4-1 8 0,4 0 0 31,1-2-8-15,4 2 0 15,-4 0 0-31,-1 0 0 0,-2 0 0 16,-4-2 0-16,-1 0-80 15,-3 0 64-15,3 0 8 0,2 0-88 16,5 0 48-16,2 0 40 15,-1 0 0-15,7-2 8 16,-4-2-8-16,1 2 8 0,1 0-8 16,-3 0 0-16,0 0 0 15,0-1 8-15,-1-1 0 0,1-3 0 16,3 3-8-16,2 0 0 15,3 0 8-15,5 2 0 16,-2 0 8 0,0 0-8-16,1 1 56 0,1-1-48 0,-2-2-8 0,3-1 80 15,-7 1-80-15,-2-2-64 0,0-4 64 16,-4 0-8-1,-2-2 0 1,-3 0 0-16,1-2 0 16,-3 2 0-16,4-2-72 15,-1 0 8-15,1-1 0 0,2 2-16 0,0-4 24 16,4 2-8-16,4-2-24 0,0-2 8 31,0-3-24-31,5-3 16 16,0 1 48-16,1-1 0 15,2-3 8-15,2-1 32 0,3-3-32 31,0 0-16-31,0-2 56 0,0-1-16 0,0 3 16 0,0 2-8 32,0 5 0-32,3-1 0 15,2 3 8-15,-2 5-8 0,5 1-8 16,1 0-57-16,0 2 65 15,-1-2-80 1,5 0 88-16,3-6 0 0,2 3-56 0,5-3 40 31,1 0 16-31,5 1-48 16,2-1 40-16,3 4 8 0,1-1-8 15,1 2 0-15,-1-2 8 16,1 3 48-16,-2 2-40 0,0 0-8 16,-2 4-48-16,2 1 48 15,0 1 24 1,1-1-24 15,2 5 0-31,-1-3 0 0,3 1 8 0,-2 1 0 16,5 2 56-16,-3 0-64 15,1 1-8 1,0 1 8-16,2-2-16 15,-5 2 32-15,5 0-16 0,-6 2 0 16,1 0 8-16,-1 0-8 16,-4 0 8-16,0 0-8 0,-1 0 8 15,0 4-8-15,-2 2 0 16,-2-1 0-1,-1-1 0-15,1 2 0 0,-4-1 0 0,-2-1 0 32,2 0 0-32,-2 0 0 0,-2 1 0 15,-3-1 8-15,-3 0 40 16,-2 3-40-16,1-3 0 15,-4 0 8-15,3 0-8 0,-1 0 41 16,1 1-49-16,-3-1 0 16,3 3 0-16,-4-3 0 0,-1 0 8 15,4 0 0-15,-8 0 0 16,4-1 0-16,-6-1 0 15,5 0 40-15,1 0-48 0,-2 1 0 32,-1-1 8-32,2 2-8 15,3 0 0-15,-5 2 8 0,5 0-8 16,-3-1 0-1,3 2 8-15,-2 1-8 16,3 0 16-16,-3-1 0 16,2 2-16-16,-1-1 8 0,-1 0 0 15,-3-2-8-15,2 0 16 16,-2 0 32-16,-3-2-40 0,2-2 8 0,-2 0-8 15,0-2 8-15,0 2-8 16,2-2 40-16,-2 2-24 16,0 0-24-1,0 0-8-15,0 0 8 16,0-2 0-16,0 2 0 15,0-2 8 1,0 0 0-16,0 0 0 0,0 3 0 0,3 0-8 16,-2 5-8-16,3 2 8 0,-1 1 0 31,0 0-8-31,0-3 8 15,1 0 0-15,-4-3-8 0,1-2 8 16,-1-1 8-16,0-2 48 16,0 0-8-16,0 0 48 15,0 0 24-15,0 0-24 0,0 0-8 31,0 0 24-31,0 0-64 16,0 0-40-16,0 0 48 0,0 0 40 16,0 0 80-16,0 0-56 0,0 2-120 15,-13 0-1032 1,-9 0-3881-16</inkml:trace>
  <inkml:trace contextRef="#ctx0" brushRef="#br0" timeOffset="5095">5739 3532 144 0,'0'0'872'0,"0"0"-32"15,0 2 352-15,0-2 416 16,0 0-55-16,0 1-105 0,0 1 289 15,0 2 15-15,-11 4-456 16,-6 3-408-16,-10 0 105 0,-7 1 15 16,-3 5-200-16,-5-2-208 15,-5 2-248-15,-3 1-176 16,-3-2-96-16,-7 2-16 0,-3 0-16 0,-2-2-40 31,1 0 48-31,2-2-48 16,-2 0 48-16,1-5 8 0,-2 0 48 15,-1-1 32-15,-3-2-80 16,-1 0-56-16,1-2 144 15,4 2-64 1,1 0-32-16,2 0 0 16,1 0-8-16,3-2-40 0,1 2 0 15,1 0 72-15,1 0-16 16,1-2-56-16,0 2 40 15,5-4-48-15,1 0-48 0,-2-2 48 16,6 0 0-16,0 0 64 31,6 0-64-31,-3 0-8 0,6 0 0 16,-1 0 8-16,1-4 24 15,1 2-24-15,3 0 0 16,2-2-16-16,0 2 16 0,3-2-8 0,-1 0 0 16,-2 0 8-1,1-2 0 1,-1 0-24-16,-2 2 24 0,2-2 0 15,-1 2 0-15,1 0-32 16,-4 0-16-16,1 2 24 16,-2 2 16-16,-3-2 0 0,-4 0 8 15,-4-2-8 1,0 0 8-1,1-2 0-15,-2-4-200 0,5 0 200 0,6-2-16 16,-2-1 16-16,4-2-8 16,3-2-64-16,-1 0 24 15,2-2 0-15,5-2 48 0,1 1-16 31,2-5-240-31,8-3 40 16,2-6 40-16,6-2 24 0,5-2-56 16,0 0 64-16,0 2 40 15,0 4 40-15,0 3 64 0,0 3-8 16,0 5-16-16,0-1 24 31,0-1 0-31,5-3 0 0,1-1 0 31,1-8-8-31,4-3-40 0,4-4-24 0,-1-2 0 16,5 2 72-16,1 2-48 0,2 4-104 31,4 1 48-31,8 3 32 0,2 4-32 16,6 3 48-16,0 0 40 0,8-1 8 15,0 2-56 1,8-4 64-16,7 0 0 0,4-1 40 15,4 2-40-15,6 1-104 0,0 6 104 16,0 4 56 0,-3 5-56-1,-8 8 0-15,-4 1 0 0,-2 2 0 0,-1 0 0 16,1 0 0-1,-3 0 16-15,3 0-16 0,2 0 8 16,4-4 32-16,3-4-32 0,-1-1-8 31,1 1 0-31,-2 5 0 16,-1-1 8-16,0 4 120 0,-7 0-80 15,2 0-48-15,-6 2-8 16,-3 3 8 0,0 3 24-16,-4-1-24 0,-3-1 0 0,-4-2 104 31,-1 0-8-31,2 1-96 0,-5-1 8 15,1 0 72-15,0 1-32 16,-2 1-48-16,-5 0 48 16,1 1-48-16,-3 2 8 15,0 1-8-15,-1 2 8 0,-2 0-8 31,1 0 8-31,0-1 0 0,0 4 0 16,2-1-8-16,-4 0 8 0,4 0 0 16,3 0 8-16,-5-2-16 15,6 0 8-15,-4 2-8 0,3 0 0 16,0 0 8-1,-2 4 48 1,-3 2-56-16,0 5 0 0,0-1 8 16,-8-1 0-16,2 5 8 15,-4 0-8-15,-1 1 32 0,-5-1-32 16,2-2-16-16,-7-2 16 0,1 1 56 31,-5-2 8-31,0 1-64 16,-4 2 80-16,0 1-40 0,0 3-48 15,0 0 24-15,0 2-16 16,0-2 0-16,0-2 80 15,-11-3-80-15,-3 2 112 0,-6-3-112 32,1 2 64-32,-1-2-64 0,1 1 0 15,0-2-8-15,1-1 8 16,2 1-40-16,-2-4 32 15,0 1 0-15,1 3 0 0,-1-4 16 16,0 3 40-16,-3 1 8 31,-3 1-56-31,-2-1 48 16,0 2-48-16,-3 1 40 0,2-2-32 15,1 2-8-15,-2 1 136 16,2-4 176-16,-3-1-40 0,2-1-96 0,-1-6-56 16,-1-2-7-1,2-5-41 1,-1-3-80-1,-20-5-689-15,9 0-1359 0,5 0-3113 0</inkml:trace>
  <inkml:trace contextRef="#ctx0" brushRef="#br0" timeOffset="7598">2701 6848 3928 0,'0'0'4273'0,"0"0"-3345"31,0 0-223-16,0 0 919-15,0 0-88 0,0 0-463 0,0 0-289 16,0 0-232-16,-119 26-240 0,80-24-72 0,-11 0-56 16,-2-2 0-1,-8 0-88 1,-1 0 0-16,-4 0 8 15,1 0-96-15,1-4-8 16,3 0 0-16,7 0 0 0,-2-2 64 16,7 2 8-16,-1-2-16 0,-1-2 16 15,2 0-64-15,1 0 56 16,0-2-56-1,0-2 32-15,5 0-16 16,-6-4-24-16,1-1 56 0,0 2-48 31,3-2 104-31,1 4-112 0,2 1-56 0,4-3 56 16,3 6 8-1,5-4 0-15,2 5-8 16,1-1 8-16,2 1 0 0,1-3 0 16,1 3 0-16,-1 1-8 15,4-2 0 1,1 1 24-16,-3 0-16 0,-3 1-8 0,-2-4 40 31,-3-1-40-31,-4 1-56 16,4 0 56-16,-1 3 0 0,4 0-8 15,-3 0 8-15,3-2 0 16,0 2 16-16,3-2-16 15,4 0 0-15,-2 0 0 0,2 0-8 16,1 0 0 0,2 0 0-16,4 0 0 15,1 1-40-15,3 2-16 0,2 1-24 16,1 0 16-16,5 0 8 15,0-1-40-15,-5 0 8 16,5-1 48-16,-2 0 48 16,-1-3 0-1,3-2 0-15,-2-2-16 0,2-2 16 16,0-4-16-16,0-1 8 0,0-1-64 15,12-3 16-15,-1-1-64 16,8 3 112-16,1 0-40 16,2 2-56-1,1 2 104-15,4 2-16 16,4-2-32-16,0 0 48 15,9-1-8-15,5 0 0 0,7 1-56 16,5 1 48-16,6 4 16 16,4 5-48-16,6 3 48 0,-3 5 8 15,-1 2 56-15,-4 0-56 31,-9 0-8-31,-6 11 8 0,-5-1 0 16,-6-3 0-16,3 2-8 16,0-1 40-16,-3 0 16 15,1-3-64-15,2-1 8 0,-3 0 0 31,0 3-16-15,3-3 8-16,-8 2 8 0,4 2 40 0,-4 0-32 0,-3 0 0 16,0 0-8-1,-7 0 0 1,3-3-32-16,-1 4 88 15,3-3-56-15,0-4 16 0,5 0-8 16,3-2-8-16,-3 0 0 16,0 0 0-16,2 0 0 0,-6 0-72 15,3 0 64-15,-7 0-8 0,3 0 8 16,-2 0 0-16,4 4 0 15,-5 3 8 1,6 4 8-16,0-1-8 16,4 3-8-16,-4-4 8 31,-3 1 0-31,0 1 0 0,-5-4 0 0,-1 3 0 0,-4 0 24 15,1 0 32-15,-4 4-104 0,5 1 48 32,0 2 0-32,2 2 0 15,-1 0-8-15,1 3 8 0,-4 1 0 16,-3-1 72-1,-3-5-72-15,0 0 0 0,-5-3 0 16,-5-4 0-16,2-2 0 0,-5 0 16 31,2-2 32-31,-2-1-40 16,0 6 40-16,0 1 32 0,0 4-64 15,0 2 32-15,0 4-48 16,0 0 16-16,-7 2 32 16,-7 0-40-1,-2 2 32-15,-4-2-40 0,-5 1 0 16,-1-4 0-16,-5 1-8 15,-5 1 0-15,-1-1-88 0,2-1-72 16,-1 4 96-16,7-1 64 16,5 0-88-1,1-2 88-15,9-2-72 0,-1-1 72 16,6-6 8-16,-1-5 8 15,5-2 56-15,-3-3-64 16,2-3 8-16,-3 0 176 0,1 0-8 16,2 0-104-16,1 0-16 15,-5 0-56 1,4-3-304-16,-1 1-704 15,1-2-1945-15</inkml:trace>
  <inkml:trace contextRef="#ctx0" brushRef="#br0" timeOffset="14251">6206 9581 2656 0,'0'0'4497'31,"0"0"-3097"-15,0 4-752-16,0-4 361 0,0 2 335 15,0 2-264-15,0 1-448 0,0 0-368 16,-4 5-136-16,-2 0-24 0,-5 2-8 16,-1 2 153-16,-2 3-73 31,-4-2-40-31,-3 2 80 15,-2-2 0-15,4 2-96 0,-7-2-112 16,4 0 64-16,-3-2 8 16,0 0-80-16,-1-1 48 0,-2-3 24 15,-2 0 64-15,-6-1 64 31,2 0-24-31,-6-1-48 16,3 0 48 0,1-1 32-16,1 2-40 0,2-2-88 0,4-1-32 15,3 2-40-15,2-1 0 0,1-2-8 0,-1 2 8 16,0-4 48-1,-3 2 16 1,-4-2 40-16,-3-2 24 16,-2 2-56-16,-2-2 0 0,-4 0 8 15,1 0-88-15,3 2 8 0,-3 0-8 16,4 0 56-16,-2 0-8 15,1 2-48 1,2 0 0-16,4 0 0 16,-2 0 0-16,-2 3 8 15,2-5-8-15,-8 1 8 0,0-1-8 31,-3-2 16-31,2 0-8 0,-3 2-8 16,1-2 48-16,3 0 24 16,0 0 48-16,3 0-112 15,1 0 56-15,4 0-64 0,0 0 128 16,8 0-120-16,-1-2 40 15,2-2 0 1,3 3-40-16,-1-4 0 0,-1 3 0 0,1 0 0 31,4 0 0-31,1 0-8 16,-1 0 16-16,3 2-8 0,-2-2 0 15,0 2 8-15,-3-2-16 16,2 2 0-16,-1 0 0 0,-1-2 16 16,-1 0-16-16,2 0 8 15,-2-2-8 1,-3 2 0-16,3-2 8 15,-4-2-16-15,-1 2 8 0,1-2 0 16,-3 0 0-16,-4 0 0 16,4 0-8-16,-1 0-48 0,-1-2 48 15,2 0-88 1,1-1-160-16,3 0 128 15,-1-1 64-15,2-3-80 16,-1 2 32-16,3-1 16 0,1-2 16 16,-2 0 16-16,2-3 64 15,-2 4-8-15,4-2-104 0,3 4 96 47,3-2 8-47,2 1-88 16,3 1 48-16,-2-2 40 0,2 1 0 15,-2-2-8-15,4 0 0 16,-1-6-56-16,4-1 72 15,-3-8-48-15,4-3 32 0,2-2-48 16,0-1 0-16,0-1 64 16,0 2-8-16,0 4 8 0,0 4-8 15,0 5 8-15,13 2-72 16,5 1-56-16,9 0 24 15,9-2 96-15,12-2 8 0,5-4-64 16,12 0 64 0,4-4 0-1,7 2 0-15,0 4 0 0,-1-1 8 16,-4 8-8-16,-5-2 8 0,-2 6 104 15,-2 0-64-15,-1 4-40 16,-3 3-8-16,4 0 96 16,7 1-8-1,2 3-80-15,5 2 64 16,5 0-64-16,-5 0 8 0,-5 0-8 0,-5 7 0 15,-8 1 8-15,-13-1-16 16,-3 1 8-16,-6 3-8 16,-2-3 8-1,-4 1 0-15,4 2-8 16,0-1 72-16,2-1-64 15,1 4 0 1,3-3 0-16,2-1 0 0,-1 2 0 0,-1-3 120 31,-3 2-128-31,2-5-32 0,-2 4 32 16,-3-5 0-16,1 0 8 15,-1 0 72-15,-1 0-72 0,1-2 0 16,3 0-8-16,-3 2 0 16,6-2-48-16,0 2 48 15,2 2-16-15,-6 2 16 0,-2 2 0 31,-3 0 0-31,-2 0 0 16,-2-2 0-16,-6 2 0 0,2 0 8 0,-2 0-8 16,-2 1 0-16,-3-2 0 15,2 1 0-15,-2 1 0 16,-1-2 0-16,1 1 0 15,2 1 0 1,-1 0 0-16,-2-1-8 16,4 3 8-16,-4-4 8 0,-4 1-8 15,0 3 8-15,-3-2-8 0,-3 4 0 16,2 4 0-1,-7 8 8-15,0 5 8 16,0 7 64-16,-3 10-8 16,-12 2-24-16,2-4 24 15,-5-4-8-15,7-11 0 0,3-11-16 16,0-8-40-16,6-11 0 15,2-2-8-15,0-28-320 0,0-8-592 32,5-11-3161-32</inkml:trace>
  <inkml:trace contextRef="#ctx0" brushRef="#br0" timeOffset="16834">7068 9926 1736 0,'0'0'1424'0,"0"0"-464"15,0 0 497-15,0 0-449 0,-123 14 88 16,88-12-104-16,-4 0-95 15,3-2-473-15,6 0 200 16,1 0 8-16,1 0-168 16,7-9 8-1,0-4-200-15,-1-3-144 0,-3-4-72 16,1-2-48-16,-3-5 0 15,-1 0-8 1,-4-3 0-16,6 0 80 0,0 0-64 0,7 0 16 16,3 4-16 15,8 1-16-31,1 3 48 15,4 1 8-15,1 0-56 16,2 1 0-16,0 0 56 16,0-2-48-16,0-2 0 0,7-4 0 15,6-1 0-15,-2-1 0 0,5 0-8 16,0 4 8-16,2 1-16 15,5 2 8-15,-1 1-8 16,-1 5 8-16,2-2 104 0,0 4 48 16,-2-2 0-16,4-1 24 15,1-2-88 1,8-4 16-16,3-2 48 15,4-2-56-15,7 1 25 16,-3 4 15-16,7 1 56 0,-4 3-128 16,3 6 56-16,-3 0 40 0,-1 3-64 15,0 1 8-15,-4-2 24 16,4 1 48-16,-3 1-80 15,-1-2-88-15,4 1 112 16,-5 1-16 0,2-1-24-16,-1 3-64 15,-1 5 56-15,-1 0-8 0,-1 2 8 0,2 0 0 31,-6 0-16-31,4 0-40 16,0 6-8-16,6 3 40 0,-1-3 32 16,3 1-72-16,1-1 0 15,2 0 0-15,-1 3 40 16,2-2-48-16,0 1 0 0,-4 3 0 31,-1-3 8-31,0-3-8 0,-5-1 0 16,3-2 0-1,-8-2 8-15,4 0-8 0,-3 0 8 16,-2 0 88-16,-1-2-96 0,-4 0-8 15,0 2 0-15,-1 0 8 16,-4 0-8-16,3 0 8 0,-4 0 0 16,2 0 0-16,-6 0 0 31,2 2 48-31,-1 0-40 15,-2 0-16-15,-3 2-32 0,3 1 40 16,-2-1 0-16,-1 0-8 0,3 2 8 16,-3-1 0-16,3-1 0 15,2 0 0 1,-5 1 80-16,2-3-72 31,-1 2-8-31,-2-2-16 0,2 2 16 0,-2 0 16 0,-2 3-8 16,1 2-8-16,-2 1 0 15,3-1-72-15,-6 6 72 16,6-1 0-16,-5-2 0 15,0 2 8-15,-3 2-8 16,4-2 0 0,-1 1 0-16,0 0-8 0,-1 2 0 0,0 0 0 15,1 3-56-15,-3 0 48 16,0 4-40-1,-1 0-32-15,1-1 72 32,-7 0-32-32,4-3 48 15,-3-1 0-15,1-4 0 0,-1 2 0 16,-1-5-8-16,1 2 8 15,1 0 0-15,-3 0 0 0,0 4 0 16,0 4 8-16,0 0 0 16,-3 2 112-16,-7 0-104 15,-4 0-8-15,-1-1 0 0,-1-4 0 31,1 0 0-31,-1-6-8 16,2 2 8-16,-6-2-8 0,3 0 48 0,0-1-40 16,-2 1-8-16,-4 2 0 15,-1 0 0 1,-2 4 0-16,-1-1 0 0,-5 0 8 0,1-2 0 15,-3-2-8-15,-1 0 0 16,-3-4 24-16,-2 0-24 16,-2-4 8-1,0-2 8-15,0-2-16 0,0 0 48 16,0-2-48-16,3 2 0 15,1-2 8-15,2 2-8 0,-1 2 8 16,0 2 120-16,0 0 32 31,1 1-72-31,-6-2 0 0,0-1-40 16,2-2-40-16,-1 0 0 15,7-2 48-15,4 0-48 0,2 0 0 16,6 0 80-16,2 0 64 16,-2 0 72-16,-1 0 8 0,-1-2 40 31,-2-2-24-31,-3 0-8 15,-5-1-47-15,3-2-137 16,-1 1-8-16,1 2-40 0,9 0 8 16,-2 0 40-16,6 0 32 15,0 2-88-15,5 0 0 0,-3 2 32 31,-2 0-32-31,-1 0 0 16,-4 0 0-16,-4 0 0 0,1 2 0 16,-2 0 0-16,4 0 8 15,6 0 0-15,1-2 8 16,5 0-8-16,4 0 64 31,-1 0 96-15,1 0-72-16,-2 0-96 0,2 2 48 15,0-2-48-15,-4 2-8 0,-2 0 8 16,-2 0-8-16,-2 0 16 15,-1 0-8-15,2-2 0 0,0 0 8 16,4 2 0-16,1-2-8 16,4 0 8-1,0 0 0-15,0 0-8 0,2 2 0 0,-4-2 0 16,0 2-72-16,1 0-48 0,-4-2 16 15,-7 0 16-15,3 0 80 32,-3 0 0-32,4 0 8 0,-3 0-56 15,4 0 48-15,7 0 8 16,0 0 0-1,3 0 0-15,0 0-48 0,4 0 40 0,-2 0 0 16,-2 0 0-16,1 0-136 31,-4 0 23-31,0 2 65 0,-3 3-184 31,0-4 144-15,-1 3 96-16,1 0-24 0,0-2-24 0,1 0 40 16,0 2-120-16,-1 0-120 15,-3-2-144-15,-1 2 224 0,2-1 40 16,-3-3 32-16,5 2-32 0,4-2 56 15,1 0-8-15,4 1 72 16,-1-1-144-16,3 0-256 16,-2 4-224-16,1 2-592 0,-7 0-1833 15</inkml:trace>
  <inkml:trace contextRef="#ctx0" brushRef="#br0" timeOffset="21293">18125 12676 4240 0,'0'0'1713'0,"0"0"-905"16,-121 17 472-16,62-13 41 0,-6 0-137 15,0-4-24-15,-7 0-496 31,-1 0-48-31,-4 0 0 16,-3 0-87-16,-7-6-121 0,-5 0-104 16,-8 2 8-16,-19 2-176 15,9 2 144-15,-3 0 128 0,4 0-120 16,14 4-72-16,-5 4 8 15,8 0 48-15,6-1 16 16,4-3 80-16,3-3-128 16,3-1-136-16,3 2 0 0,2-2-88 15,3 0 56-15,4 0-72 0,9 0 0 0,10 0 80 16,4 0-72-1,6 0 56 1,4 0 8-16,4 0-64 16,-4 0 96-16,2-2 16 15,-5-5-40 1,-1-2-7-16,-3-3 23 15,-5 3-80-15,-6-4-8 0,-1 1 0 0,-3 5 0 16,-5-4 40-16,1 3-40 16,2 2-16-16,-1-3 0 15,3 0 8-15,-2-3 0 0,-2-2-96 16,-3-2-169-1,1-2 201-15,-4-4 0 0,3 0-192 0,-1 0-112 32,4-3 168-32,0 4 152 15,7 1 0-15,0-3-56 0,5 2 8 16,-3-1-120-16,6-3 160 15,0-1 48-15,-2-2-80 16,-3-8 40-16,-3-4-16 0,-3-6-24 31,1-2-104-31,5 1 88 16,7 8 96-16,13 3 0 0,7 6 0 15,12 1-32-15,5 3 32 16,3-4-104-16,3-4 0 0,20-6 64 16,7-6 0-1,3-2 48-15,7 0-40 16,2 2 32-1,0 3 8-15,3 3 0 0,7 2 0 0,11-2-24 16,11 0 24-16,31-2 24 16,34-3-16-16,39 2 8 15,16 2-16 1,-4 3 48-16,-22 2-40 15,-29 4 0-15,-29 4 8 0,-26 8-8 16,14 0-8-16,15 2 8 0,16 2-8 16,2 4 8-16,-29 10 104 15,-33 2-16-15,-4 0-40 16,9 10-48-1,17 6 0-15,11 6 48 16,-1-2-48-16,4 2-8 16,-1 0 0-16,-8-3 0 0,0-2 0 15,-12 0 0-15,-7-4 8 16,-2 2 0-16,-9 0-8 0,0 4 0 31,2 0 8-15,-2 4-8-16,-1-1 0 0,-2-1 8 0,-4 4 0 15,1-1-8-15,-7 2 8 16,-1 4-8-16,0 0 8 15,-5 2-8-15,-4 0-8 0,-2 0 8 32,-8 0-8-32,-2-1 8 15,-2 1 0-15,-1-2 56 0,-1 0-56 16,-4 0 0-16,4 0 8 15,-4 0 8-15,-4 2-8 0,-3 2 8 16,-4 4-8-16,-4 3 56 16,-3-1-8-1,-1 3 0-15,1 0-48 16,-3-3 8-1,-2 0-8-15,0 0 64 0,0 0-72 0,0 0 8 0,-13 0 0 16,-3 1 96 0,-8 0-96-16,-2 4-8 15,-5-3 48-15,0 0-24 16,-3-4-16-16,5-4 0 15,0-5 48-15,2-4 264 16,1-3-64 0,3-5-88-16,4-6 56 15,0-3 64-15,1-2-160 0,2-3-56 16,-4-3-72-16,-5 0-424 15,-17 2-760-15,3 0-912 0,-2 3-4250 16</inkml:trace>
  <inkml:trace contextRef="#ctx0" brushRef="#br0" timeOffset="23937">17410 15400 1632 0,'0'0'4761'0,"0"0"-3617"0,0 0-96 31,0 0 297-31,-126 10-113 16,92-10-256-16,-5 2-168 15,-9 1-104 1,-7 3-295-16,-18 0-225 0,-11 1-40 0,-27 6-32 15,4-1-104-15,-1 1-8 0,6 2 8 16,15-2-8-16,-2 2 48 31,9-3 80-31,9-3 96 0,6-2-120 16,5-3 56-1,1-2-64-15,-6-2 72 0,-1 0-168 16,-7 0 8-16,-4 0-8 0,-3-6 0 16,-2-1-48-1,3 1 24-15,0 5 24 16,0-3 104-16,-2 2-32 15,8 0 0-15,4 0 64 0,7-4 40 16,3 0-56-16,4-3-112 0,-2 0 96 16,4-3-104-1,0-1-168-15,1 4 160 16,7-4-88-16,3 5 0 15,3 1 48-15,5-1 48 16,0 1 72-16,3 1-24 0,1-2-48 16,-1 1-8-1,-3-4-64-15,-5-1 72 16,-3 3-8-16,-3-4-128 15,0 3 32-15,-5 1-56 16,3 0-8-16,-6 3-272 0,6 0 192 16,3 0 136-16,4 1 104 15,1-4-144-15,4-1 24 16,2-4 7-1,0-4 65-15,0-6-192 16,7-4 136-16,-1-6 96 16,8 0-40-16,9-2 40 0,8 0 16 15,2-3 0-15,12-3 32 16,18-5-16-16,17-2 96 0,10-1-16 15,12 2-88 1,12 3 32-16,9 5-24 16,7 8 32-16,19 4-40 15,25 4-8-15,24 3 80 0,9 4 25 16,-9 7 71-16,-13 7-104 15,-41 1 80-15,-19 2-144 16,-24 0 128 0,-8 0-56-16,11 0-72 0,14 0-8 15,11 0 120-15,2 0-48 16,1 0 152-16,-3 0-144 0,3-2 72 15,-4-13-56-15,-1 2 8 16,-2-4-32 0,-5 0 40-16,-3 0 128 15,0 5-88-15,-5 0-32 16,0 6-120-16,1 2 96 0,-3 2 8 15,-6 2-16-15,-3 0-40 16,-8 0-40-16,-5 0 40 0,-4 0 64 31,-2 0-112-31,-6 0 48 16,-1 8-88-1,2 2 88-15,0 2-56 0,-6 0 64 0,6 2-32 16,-5 0-24-16,1 1 0 16,4 0 112-16,-2 2-112 0,-2-2 128 15,-1 2-120 1,-4-2 0-16,1 4 64 15,-2-2-64 1,-7 2 0-16,-1-4 0 0,3 4-8 0,0-6 32 16,-1 2-88-16,-3-4 40 15,1-2 16-15,-5-1-8 16,0-2 8-1,-3 1 0-15,0 2 8 0,-4-1-8 16,2 2 0 0,-3-1 16-16,5 4-16 15,-2-1 56-15,5 2-56 16,-3 0 0-16,0-2 56 15,0 0-56-15,-1 0 0 0,1 0-80 16,-3 0 80-16,1 1 56 16,0 0-48-16,-2 3 40 0,3 2-48 31,0 5-48-31,0 1 48 0,0-1 104 0,1 3-96 0,0 1 0 31,-4-3 0-31,-2 0 8 16,-1-3-8-16,-3 0 0 15,0 1 48-15,-8-4-48 0,2 2 48 16,-2-1-56-16,0-2 0 15,0 0-72-15,0 0 16 0,0 0 0 32,0-2-8-32,-8 3 64 15,-4 0 8-15,-5 0-8 0,-6 3 0 16,-4-2 0-16,-6 0 0 0,-2 1 8 15,-7-2 0-15,-3 0 0 16,-4-1-8-16,-3 2 0 16,2-2 0-1,0 2 0-15,0-1 0 16,2-2 0-16,-1-4 8 15,-1 0 128-15,3-6-136 0,-6-2 0 0,3-2 48 16,0-2 16-16,5 0-56 31,3 0 56-31,3 0-64 16,2 0 104-16,6 0-96 0,4 0 8 15,-4 0-8-15,2 2-8 16,5 0 8-16,-7-2 40 0,0 0-40 31,1 0-8-15,-3 0-64-16,4 0-88 0,0 0 56 0,7 0 48 15,2-2 40-15,4 0-8 16,3 2 16-16,7-2 0 0,-1 2-16 16,4 0 16-16,3-2 0 15,0 2 16-15,-2 0-16 31,2-2 8-15,-3-2-8-16,0 2-56 0,-2-2-216 0,4 0 152 16,-3 0-128-16,3 0-16 0,-1 0 152 15,-1-2 64-15,-2 0 32 0,2-2 16 16,-5 0-16-1,1-2-32 1,2-2 48 0,-3 3 0-16,5 2 0 0,-3 1 0 0,4 2 8 15,-1 0 0-15,-2 2 0 0,-2 0 8 16,-1 2-16-16,2-3 8 15,1 3 8-15,5 0 0 16,-3 0 0-16,3 0 40 16,0 0-56-16,0 0-8 15,0 0-152-15,0-2-544 16,-8-2-616-16,5 1-745 0,-7-3-2576 15</inkml:trace>
  <inkml:trace contextRef="#ctx0" brushRef="#br0" timeOffset="25174">13764 13798 2904 0,'0'0'2313'0,"0"0"-793"0,0 0-144 16,0 0 89 0,0 0-145-16,0 0-464 0,0 0-192 15,0 0-184-15,0 0-120 0,0 0-224 16,0 0-32-16,0 0-8 15,17 0-96 1,14 6 288-16,13 0-168 0,12 1 9 16,14-3-65-16,9-4 408 15,8 0-392-15,10 0 144 16,0 0-176-16,6 0-40 0,-1-2 96 15,-4 2 8 1,-2 0 72-16,-4 0-64 16,-10 0 16-16,-9 0-48 0,-6 3-24 15,-8 1 96-15,-11 2-96 16,-6-2 8-16,-11 0-72 15,-10-2 8-15,-3 1 0 0,-10-1 96 32,0 0-48-32,-7 2-56 0,-1 5-80 15,-6 29-976-15,-18-1-937 16,-9 5-6472-16</inkml:trace>
  <inkml:trace contextRef="#ctx0" brushRef="#br0" timeOffset="26221">13626 16940 3064 0,'0'0'1825'0,"0"0"-1193"16,0 0 592-16,0 0-88 16,0 0-64-16,115 8 289 0,-86-8-449 31,7 0-144-31,9 0-264 0,10 0-120 15,11 0 32-15,13 0-64 16,24-8-168 0,-1-1 225-16,1-4-89 0,2-1-56 0,-17 3-40 15,5-2-72-15,-4 3-88 47,-5 3-8-47,-8-2 24 0,0 1-72 16,-2 2 8-16,-4 1 40 15,-3 0-56-15,-8 3 0 0,-6 2 8 16,-6 0 0-16,-7 0 8 0,-9 0-8 15,-5 5 8-15,-9-1-8 16,-5 1-8-16,-9-3 16 0,0-2 32 16,0 2 32-16,-3-2-8 15,0 0 16-15,0 0-16 16,0 0 0-16,0 0-72 0,-3 0-224 15,-11 0-856 1,-3 0-4386-16</inkml:trace>
  <inkml:trace contextRef="#ctx0" brushRef="#br0" timeOffset="27727">12922 16123 680 0,'0'0'4097'0,"0"0"-2729"0,0 0-144 16,0 0-112-16,0 0-23 15,0 0 127-15,-24 19-264 0,24-15-488 16,5 2-464-16,25 5 48 31,21 0 424-31,16 0 80 16,37-1-16-16,38-10-79 0,27 0 103 15,6 0-24-15,-33-10-144 16,-42 1-64-16,-37 5-144 0,-8 2 88 16,8 0-88-16,-2-1-120 15,4 1 40 1,-13 2-24-1,-17-2-64 1,-7 2 64-16,-16 0-80 0,-12 0-848 16,0 0-928-16,-12-4-2217 15</inkml:trace>
  <inkml:trace contextRef="#ctx0" brushRef="#br0" timeOffset="28578">12940 13102 3512 0,'0'0'1801'0,"0"0"-265"16,0 0-88-16,0 0-207 15,0 0-561-15,0 0-392 0,0 0-184 31,-2 0-96-31,28 0-8 16,13 0 552-16,21 3 96 0,37-3 24 16,38 0-120-16,-4 0-160 15,-8 0-16-15,-18 0-168 16,-28-3-87-16,6 1-57 0,4-2 0 15,-21 4-64 1,-5 0 48-16,-14 0-48 16,-10 0 8-16,-8 0 0 0,-4 0 8 15,-8 0 0-15,0 0 56 16,-6 0-64-16,-5 0 56 15,-1 0-64-15,-5 0-64 0,0 0-977 16,-3 0-1983 0,-13 4-5890-16</inkml:trace>
  <inkml:trace contextRef="#ctx0" brushRef="#br0" timeOffset="34709">4302 7789 1880 0,'0'0'2656'0,"0"0"-1647"0,0 0-593 15,0 0 496 1,0 0 344-16,0 0-96 16,3 0-167-16,-3 0-25 15,0 0-112-15,0 0-48 16,0 0-120-16,0 0-143 0,0 0-89 15,0 0-184-15,0 0-96 0,0 0-64 32,0 0-96-32,0 0 32 15,0 0 32-15,0 0 16 0,0 0 40 16,0 0 40-16,0 0 0 15,0 0-24-15,0 0-40 0,0 0-40 16,0 0-56-16,0 0 40 31,0 1-48-31,0-1-8 16,0 0 0-16,0 2 8 0,0-2 0 15,-5 2 40-15,2-2 24 16,-2 2-72 0,0 0-8-16,3 0 8 0,-2-2 0 0,4 0-8 15,0 0 8 1,0 0-8-16,0 0-248 15,0-11-600-15,0-12-1737 0,0-1-5360 16</inkml:trace>
  <inkml:trace contextRef="#ctx0" brushRef="#br0" timeOffset="35603">4064 7582 3832 0,'0'0'2257'0,"0"0"-1057"16,0 0-8-1,0 0 529 1,0 0-25-16,0 0-336 0,0 0-391 15,0-4-361-15,0-17-232 0,0-9-176 16,3-17-120-16,6-17 8 16,5-29-80-1,-3 3 72-15,1-6-16 16,-4 0-64-1,-7 17 8-15,-1-1 88 16,0 10-88-16,0 11 0 0,0 14 56 0,0 9-56 16,0 8 64-16,-1 5 104 0,-4 3 16 31,-2 3-72-31,3 0-16 15,-1 1-80-15,0 4-24 0,0 0 8 32,2 2 0-32,0 2 0 0,1 2 0 0,0 2 32 15,2 2-40-15,0 0 0 0,-1 2-8 31,1 0-40-31,-3 0 48 16,-1 0 16-16,-1 16 88 0,-3 6-8 16,-3 10-96-16,0 8 8 15,-4 5-8-15,-1 2 8 0,0 0 0 16,1-4 40-16,-1-6-48 15,5-10 8 1,3-6 48-16,1-11-40 16,4-4 40-16,2-4-8 0,1-2 0 15,0 0-48-15,0 0-128 16,0-2-112-16,0-12-184 15,0-10-216-15,1-8-144 16,10-4-72-16,1-4-497 16,4-15-495-16,-2 14-641 15,-2 5-1872-15</inkml:trace>
  <inkml:trace contextRef="#ctx0" brushRef="#br0" timeOffset="35788">4090 6525 1768 0,'0'0'1560'16,"0"0"-936"-16,0 0 273 15,0 0 503-15,0 0-256 16,0 0-408-16,74 66-64 16,-54-52-95-1,2 2-281-15,7 9-152 16,-6-6-144-16,-7 0-3073 0</inkml:trace>
  <inkml:trace contextRef="#ctx0" brushRef="#br0" timeOffset="37396">4563 6166 1200 0,'0'0'1032'15,"0"0"-472"-15,0 0 512 16,0 0 249-1,0 0 15-15,0 0-200 16,0 0-232-16,31 43-63 16,-20-20 63-16,2 9-40 15,-5 13-32-15,0 25-136 0,-1 38-112 16,-7 36-136-16,0 14-127 0,0-7-105 31,0-38-32-31,0-40-8 16,0-20-56-16,0-13 8 15,0 2-80-15,0 0 40 0,0-2 32 16,0-14 24-1,0-7-136-15,0-12 64 0,-5-3 0 0,3-4-72 32,-14 0-552-32,-3-4-1961 15,-4-5-8673-15</inkml:trace>
  <inkml:trace contextRef="#ctx0" brushRef="#br0" timeOffset="37712">4495 7233 7193 0,'0'0'4129'16,"0"0"-3401"-16,0 0-408 15,0 0 536-15,0 0 9 16,0 0-441-16,0 0 0 15,62 126 8-15,-43-63-200 16,-1 1-88-16,3-8-40 0,-7-10-104 31,3-11 8-15,-3-14-8-16,-6-7 0 0,-1-8 0 0,1-6 0 15,0 0-8-15,5-16 64 16,11-24 40-16,7-22 192 0,9-12-288 16,13-41-440-16,-4 21-1713 15,-17 14-6953-15</inkml:trace>
  <inkml:trace contextRef="#ctx0" brushRef="#br0" timeOffset="39965">9088 9976 1088 0,'0'0'4121'0,"0"0"-3217"16,0 0-664-16,10 4 112 16,-2 4 872-16,8 6-24 15,4 2-263-15,5 6-201 16,3 1-248-16,7 1-48 0,6 1 152 15,1 1-56 1,5 1-152-16,6-1-96 0,3 2 56 0,6 2-63 16,2 4-25-16,4 0-48 15,10 4 112-15,2 0-8 0,11 6-32 16,9 0 72-16,-1 5 656 31,-3-4-544-31,-5 2-288 0,-2-3-56 16,-2-2-112-16,2 0 8 15,-5 0 40-15,-4-1-40 16,4-3 104-16,-4-4-104 0,-3 0-16 15,2-2 0-15,-1 0 0 32,-2-2 0-32,0 2 0 0,-4-4 0 15,1 0 8 1,-2 0-8-16,-3-3 16 0,-4-1-8 15,-1-5 0-15,-6 2 8 0,-9-1-16 0,-2-3 16 16,-9 2-16 0,-3-4 16-1,-9 2-8-15,-2-5 0 0,-4-3 8 16,-4 0-16-1,-4-5 8-15,-3 0-8 0,2 0 8 0,0 0-8 16,-1-1 0-16,4 4 8 0,3-1 64 31,-3 2-16-31,2 0 8 16,-5 0-16-16,-1-4 64 0,-2 0-112 15,-7-4-328 1,0 0-936 0,-12-4-608-16,-5-8-4530 15</inkml:trace>
  <inkml:trace contextRef="#ctx0" brushRef="#br0" timeOffset="40348">11977 10991 6785 0,'0'0'2312'15,"0"0"-583"1,0 0 231-16,0 0-768 0,0 0-383 16,0 0 111-16,55 113-312 15,-22-66-192-15,5 6-8 16,1-2-8-16,-2 0-216 0,-1-3-48 15,-6-6-48 1,-7-6 0-16,-5-8 120 16,-5-6 64-16,-13-8 105 0,0-5 191 15,0-2 416-15,-29 1-280 16,-15 0-608-16,-17 3-96 15,-83-2-1048-15,16-3-1609 0,-12-4-3576 16</inkml:trace>
  <inkml:trace contextRef="#ctx0" brushRef="#br0" timeOffset="42441">5795 10097 5673 0,'0'0'1672'31,"0"0"-1224"-31,0 0-40 16,0 0 472-16,0 0 9 15,101 102 7-15,-56-66-304 0,8 6-160 16,8 2 40-16,14 6 160 16,4 0-64-16,11 6-63 15,1 3-177 1,2 3 56-16,-1 6-160 15,-1 8-96-15,1 2 272 0,-2 5 152 16,4-1-168-16,-2-4-128 16,-5-1-80-16,2-4-24 0,-11-3-80 15,-2-1-72-15,-5-5 0 16,-2-2 0-16,-8-3 0 31,2-4 0-31,2-3 40 0,3 1-32 16,-2-4 0-16,5 4 0 15,2 3-8-15,-1 2 0 0,-2 3 0 16,1 3 16-16,-2 2 40 15,-1 0-48 1,-2 0-8-16,-3-2 16 16,2 3-8-16,0-1 40 0,4 0 88 15,5-2-80-15,4 0 24 16,6 0 32-16,1 0 136 0,6 2 0 15,1 0-112 1,2 3-72 0,-1-5-64-16,-2 0 8 0,1-3-8 15,-3-5 16-15,4-5 64 0,1 0 72 16,1-1-15-16,2-2-25 15,-3 3 0-15,-5-2-104 0,-5 2 72 32,-2 1-16-32,-1-3-56 15,-4 4 0-15,-4-5 64 0,-7 0-72 16,-1-5 16-16,-7-3-8 15,-3-4 0-15,-5-1 88 0,-3-1-96 16,-2 0 0-16,-6 0 0 31,-2 3 0-31,-3-1 0 16,-4-4-8-1,-1 0 8-15,0-4 0 0,-8-5-8 0,2-4 8 16,-4-2 0-16,2-2 8 0,-1-2-8 16,-1-1-48-16,4 1 40 15,-4 0 8 1,4-2 0-16,-7 2 8 15,0-3-8 1,-3-4 0-16,-5-1 8 0,2-1-8 0,-4 1 0 16,1-3-8-16,2 0 0 15,-2 0 0 1,1 0 0-16,-2-2 0 15,-1 2 0-15,-2-2 8 0,-3 0 8 16,0 2 8 0,0-2 152-16,0 0-160 15,0 0 40-15,0 0 16 16,0 0-56-1,0 0 0-15,0 0 56 16,0 0-56-16,0 0-16 16,0 0 8-16,0 0-16 0,0 0 8 15,0 0 0 1,0 0 8-16,0 0 0 0,0 0 0 0,0 0 0 15,0 0-8-15,0 0-80 16,0 0 72-16,0 0-56 16,-4072 0 72-16,8144 0 32 0,-4072 0-32 15,0 0-8-15,0 0 8 16,0 0 0-1,0 0 0-15,0 0 0 0,0 0-8 0,0 0 8 16,0 0 0-16,0 0 8 31,0 0 40-31,0 0 80 0,0 0-128 0,0 0 80 16,0 0-80-1,0 0-48-15,0 0 40 0,0 0 0 16,0 0-64-16,0 0 56 16,0 0 8-1,0 0 8-15,0 0 0 16,0 0 16-16,0 0-8 0,0 0 40 15,0 0-40-15,0 0 56 16,0 0-56-16,0 0 56 0,0 0 16 16,0 0 8-1,0 0 160-15,0 0-80 16,0 0-40-16,0 0-32 15,0 0-40-15,0 0-8 0,0 0-40 16,0 0 40-16,0 0 0 16,0 0-32-16,0 0 32 0,0 0-48 31,0 0 0-31,0 0 0 15,0 0 0-15,0 0 0 0,0 0 0 16,0 0 40-16,0 0-40 16,0 0 0-16,0 0 8 15,0 0-8-15,0 0 0 0,0 0-240 31,0 0-856-31,-4-6-761 16,-3-11-855-16,-4-2-6314 0</inkml:trace>
  <inkml:trace contextRef="#ctx0" brushRef="#br0" timeOffset="43477">11396 14065 4721 0,'0'0'1776'0,"0"0"-480"15,0 0 521-15,0 0-209 0,-11-9-384 0,11 9-584 16,0 0-488-16,8 11-24 15,10 5-32-15,1 2 8 16,4 4-96-16,1 4 184 16,-5 0-8-1,4 0 73-15,-1-2-81 16,-5-3-56-16,-3-4-112 0,-3-4 56 15,-7-5-40-15,-3-4 16 0,2-4-24 16,-3 2 168-16,0-2 248 16,0 0-56-16,0 1 24 15,0 1-224 1,0-2-168-16,0 0-8 15,0 0 0-15,0 0-176 0,-8 0-664 16,-9 0-1361-16,-3 0-7849 16</inkml:trace>
  <inkml:trace contextRef="#ctx0" brushRef="#br0" timeOffset="44011">11561 14331 1072 0,'0'0'1976'15,"0"0"-592"1,0 0 233-16,0 0 231 0,3 0-71 0,-3 0-481 16,0 4-464-16,-6 11-384 0,-9 5-208 15,-3 3-168-15,-3 2-24 16,-1 1-48-16,-6-4-104 15,-7-6-576-15,6-4-1768 0,3-8-5066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09T02:26:01.4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4912 8152 6857 0,'0'0'2312'0,"0"0"-639"16,-8 0-185-16,8 4-440 0,0 18-664 15,0 10-23-15,0 8 295 16,2 3 24-16,4 0-232 15,-1-7-216-15,0-8 56 16,0-6-152 0,-4-6-128-16,2-2-8 15,-1-6-296-15,-2-6-744 0,0-2-1177 0,0 0-2896 16</inkml:trace>
  <inkml:trace contextRef="#ctx0" brushRef="#br0" timeOffset="517">4915 8152 5049 0,'0'0'2424'0,"0"0"-1576"0,0 0-8 0,0 0 265 0,0 0-409 15,0 0-432-15,0 0 200 16,0 0 24-16,36 0-64 16,-12-2 72-16,10 0-24 0,6-1-136 31,10-1-183-31,2 2 7 15,6-2-88-15,5 0 0 0,3-2-32 16,5-3-32-16,2-2-8 0,-5-1 72 16,-3 2-72-16,-7 4-48 15,-7 0-16-15,-10 4-48 16,-11 0-169-1,-10 2-39-15,-6 0 136 16,-6 0 40-16,-8 0 144 0,0 0 40 16,0 0 176-16,0 0 457 15,-6 0-249-15,-4 0-96 16,1 6-24-16,-3 9-8 15,3 2-168-15,2 9-80 16,2 2 32-16,4 5 0 16,1-3-64-1,0-2 48-15,0-6 16 0,0-4-80 0,0-4 0 31,6-4-104-31,-6-4-352 0,0 0-648 16,0-5-625-16,-19-1-1055 16,-4 0-5386-16</inkml:trace>
  <inkml:trace contextRef="#ctx0" brushRef="#br0" timeOffset="945">4922 8444 4785 0,'0'0'1816'0,"0"0"-880"16,0 0-208-16,0 0-288 15,0 0 689-15,0 0 111 16,135-6-272-16,-78-2-328 15,3 3-288-15,-1-2 96 0,-2 5-144 16,1 2-104-16,-3 0-55 16,2 0-137-16,-4 0 432 15,-3 0-192 1,-5 0-168-16,-9 0 168 15,-4079 2-192-15,8142-2 8 0,-4084 2-64 32,-4-2-344-32,-11 0-641 15,0 0-1599-15,-19 0-5570 0</inkml:trace>
  <inkml:trace contextRef="#ctx0" brushRef="#br0" timeOffset="1572">4940 8759 2720 0,'0'0'2633'0,"0"0"-873"0,0 0 32 16,0 0 1-16,0 0-425 0,0 0-552 15,0 0-440-15,0 62-240 16,0-21 160-1,0 2-64-15,0 0 1 16,0-7-225-16,0-4 96 16,0-8-96-16,3-8-8 0,-2-5-72 15,1-6-473 1,1-5-887-16,-3-7-2473 0,0-10-4320 0</inkml:trace>
  <inkml:trace contextRef="#ctx0" brushRef="#br0" timeOffset="2116">4998 8709 3264 0,'0'0'2425'0,"0"0"-1489"15,0 0-256-15,0 0 416 0,0 0-95 32,0 0-121-32,0 0-176 15,48 0-64-15,-25 0-72 16,7 0-88-16,3 0-232 0,4 2-64 15,8 2 0-15,5-2-104 16,3 0 72-16,6-2-144 0,8 0 64 16,0 0 32-1,2 0-96-15,-4-4 56 16,-6-2-64-16,-2 0-128 15,-9 1-40-15,-6 3-120 0,-6 0-320 16,-10 2 224-16,-9 0 128 16,-8 0 72-16,-5 0 48 15,-4 0 8 1,0 0 128-16,0 0 8 0,0 0 56 15,0 0-56-15,-6 0 0 16,-4 0 0-16,5 2 32 0,-4 7-32 16,1 3 112-16,0 6-24 15,-2 10-8 1,3 8 232-16,4 4-128 15,-2 0 112-15,2 1-32 16,3-7-136-16,0-6-16 0,0-9-72 16,0-6-48-16,0-7-464 15,-3-6-952-15,-5 0-1561 0,0 0-4488 16</inkml:trace>
  <inkml:trace contextRef="#ctx0" brushRef="#br0" timeOffset="2548">4912 9072 4672 0,'0'0'1681'0,"0"0"-657"16,0 0-24-16,0 0-248 16,0 0-23-16,42 0 199 0,-3 0 8 15,6 0-88-15,10 0-88 16,10 2-128-16,2 4-215 15,4 0-97-15,4 0-112 16,-6 1 24-16,-1 0-96 0,-3-3-32 0,-7-2 208 31,-8-2-120-31,-11 0-112 16,-9 0-64-16,-7 0-16 15,-7-4-320-15,-13-16-632 0,-3-1-1953 16,0 2-6409-16</inkml:trace>
  <inkml:trace contextRef="#ctx0" brushRef="#br0" timeOffset="3101">5350 8617 2832 0,'0'0'3113'0,"0"0"-537"0,0 0-359 15,0 0-385-15,0 0-720 16,0 0-575-16,0 0-433 16,0 0-104-1,0 0 176-15,29 0-48 0,-10-2 24 16,4-2-48-16,-1-3-40 15,-2 1-64-15,1 1-312 0,-3-1-705 16,-1-7-1047-16,-5 5-2273 16,-6-1-2144-16</inkml:trace>
  <inkml:trace contextRef="#ctx0" brushRef="#br0" timeOffset="3268">5421 8480 4520 0,'0'0'2513'15,"0"0"-913"-15,0 0-63 0,0 0-433 16,0 0-672-16,0 0-192 0,0 82-144 16,0-40-96-1,0 25-176-15,-7-13-1840 0,2-6-5938 0</inkml:trace>
  <inkml:trace contextRef="#ctx0" brushRef="#br0" timeOffset="4667">5351 9295 1480 0,'0'0'2696'31,"0"0"-1039"-31,0 0-281 0,0 0-104 0,0 0-520 16,0 0-607-16,0 0-1 15,23 0 408-15,-5 0-120 16,3 0-96-16,0 0-128 0,0 0-32 15,-2 0-48 1,0-8-128 0,-4-5-400-16,1-9-1289 0,-8 2-1247 15,-3 2-2417-15</inkml:trace>
  <inkml:trace contextRef="#ctx0" brushRef="#br0" timeOffset="4816">5463 9116 4672 0,'0'0'1577'16,"0"0"-481"-16,0 0 128 15,0 0-263-15,0 0-521 0,-42 152-440 16,30-106-24-16,4-3-2545 0</inkml:trace>
  <inkml:trace contextRef="#ctx0" brushRef="#br0" timeOffset="5240">5004 9521 3744 0,'0'0'4161'0,"0"0"-2849"16,0 0-351-16,0 0 207 15,0 0-408-15,0 0-552 0,-5 84-80 16,5-48-120-16,0-2 96 0,0-6-104 16,0-3-552-16,0-12-600 15,0-2-1441-15,0-11-2496 0</inkml:trace>
  <inkml:trace contextRef="#ctx0" brushRef="#br0" timeOffset="5736">5035 9521 3896 0,'0'0'1353'0,"0"0"175"0,0 0-48 15,0 0-303 1,0 0-305-16,114-38-200 15,-76 30-136-15,0 1-40 16,3 2-80-16,1 1 8 0,1-2-168 16,1 4-184-1,1-2 56-15,0 4-64 16,2 0 8-16,-2 0-72 15,-1 0 0-15,-2 0-128 0,2 0-176 16,-2 0 24-16,0 0 64 16,4 0-40-16,-4-9 256 0,4 2-248 31,-4-3 40-31,4-3-24 15,-7 2-248-15,-2-3 56 0,-3 1-88 16,-10 2-337-16,-6 3 305 16,-10 3 232-16,-4 1 312 0,-4 2 144 31,0 2 608-31,0-2-311 15,-7 2 7-15,-4 0 88 16,-1 0-152-16,4 0-88 0,-1 15-96 16,2 2-24-16,1 8-104 15,1 1-16-15,2 2 32 0,-1-2-80 16,4-1 0-16,-3 0-8 31,2 5-392-15,-3-6-1168-16,-4-5-2409 0</inkml:trace>
  <inkml:trace contextRef="#ctx0" brushRef="#br0" timeOffset="6456">5057 9664 1256 0,'0'0'2632'15,"0"0"-1383"-15,0 0-241 0,0 0 200 16,0 0-288-16,4 0 72 16,5 0-7-1,9 0-345-15,-2 0 112 0,5 0-168 16,3 0-24-16,2-2-96 15,3 0-56-15,5 0-96 16,3 2-55-16,-1-2-33 0,8-1 0 16,-1-1-64-16,2 0-16 15,2 0-64-15,-2 0 16 16,-1 0-88-16,1 1 0 15,-3-1 128-15,-1 4-136 16,-1-3-16-16,-3 3 8 16,-3 0 0-16,2 0 8 0,-4-2 8 15,0-4 0-15,2 0-8 16,-2-2-8-1,2 1 8-15,-5-2 8 16,-4 1 48-16,-6 0-56 16,-1 3 0-16,-9-2 0 0,-2 5 0 15,-2 0 48-15,-4 0-40 16,3 2 40-16,-4 0-40 0,0 0 8 15,0 0 0-15,0 0-16 32,0-2-120-32,0 2-824 15,0 0-2985-15</inkml:trace>
  <inkml:trace contextRef="#ctx0" brushRef="#br0" timeOffset="28556">9563 12697 4240 0,'0'4'2761'0,"0"5"-1673"16,0-2-328-16,-2 7 665 15,-6 1-33 1,0 0-304-16,-1 4-240 0,1 1-383 0,3-1-169 16,-3 4-72-16,4 3 8 0,-2 4-8 15,1 0-48-15,0 2-72 16,2 0-56-16,-3 0 0 15,-6 0 16 1,1 2 80-16,-5 4 24 16,-10 3-104-16,-3 1 48 0,-8 3-24 15,-12 2 72-15,-4 2-96 0,-5-2 72 16,-3 0-40-1,-4-2-40-15,0 0-48 16,-4-3 64-16,-1 3-64 16,-2 4-8-16,-7 3-48 0,-4 4 32 31,-1 2 0-31,-8-2-136 0,-21 5 48 0,-29 1 104 0,-32 0-8 15,11-8-40-15,30-16 48 32,41-16-8-32,24-14 8 0,-6-4 40 15,-16-2-40-15,-7-2-8 16,3 0 0-1,5-6 8-15,-3-5 56 0,3-2-56 0,-8 7 0 32,-17 6 0-32,6 0 80 15,-4 2 8-15,2 11-32 0,17-6 16 16,-11 1 8-16,9-6-64 15,8-2-8-15,9 0-8 0,2-13 8 16,7-16-8-16,1-9-24 16,-3-10 8-16,5-8-80 15,0-7-40 1,3-5 88-16,9-1-152 0,7-2 48 15,2-1 96-15,13 0 32 16,0-3-32-16,7-2 56 0,6-6-8 31,3 0-48-31,5 4 48 16,4 0 0-16,7 3 0 15,0 4-48-15,0 0 48 0,24-6-80 0,18-6 40 16,29-21-40-16,4 9 24 16,31-16 64-16,32-8-48 0,28 7 40 31,41-6 8-31,22 17-8 15,8 14 8-15,-6 16-72 16,5 14 72-16,-18 18 0 0,-14 22 48 16,-14 18-48-16,-11 2 8 0,1 18-8 15,4 1 8-15,-16 0-8 16,-13-1 8-16,-20-2 0 31,-30-4-8-31,-17 0 0 0,-22 0 0 16,-3 0 8-16,9 6-8 15,3 3 32-15,7 2-32 0,-13 1 0 16,-7-2 24-16,-4 1-24 31,-6-4-8-31,-1 1 8 16,-2-3 0-16,-7-2 0 0,-3 4 0 15,-4-3 0-15,-3 4 0 0,-6 2 48 16,-2 6-48-16,-1 4 8 15,-4 6-8-15,-7 2 48 0,-1 4 8 16,-3 1-8 0,-8-4 40-1,0 0-8-15,0-5-72 0,0-4 48 16,0-6-48-16,0 0 40 15,0-3-48-15,-6 0 0 0,-1-1 24 16,-4 0 24 0,0 1 72-16,-4-6 48 15,-1 0-96 1,1-3 56-16,-1-8 16 0,2-4-16 0,-1-4-128 15,-3 0-120-15,-11-21-632 16,7-5-1088-16,-7 3-4890 0</inkml:trace>
  <inkml:trace contextRef="#ctx0" brushRef="#br0" timeOffset="34018">8957 10114 440 0,'0'0'568'0,"0"0"-40"0,0 0 24 31,0 0-96-16,0 0-104-15,0 0-16 0,0-2-72 0,0 0-120 16,0 0-144-16,0 0-1760 0</inkml:trace>
  <inkml:trace contextRef="#ctx0" brushRef="#br0" timeOffset="38102">5498 10379 6601 0,'0'0'3273'0,"0"0"-1745"16,0 0-248-16,0 0 177 0,0 0-345 16,0 0-632-16,-3 47-384 15,3-15 112-15,0 6-8 31,3 0-40-31,1-1-72 0,0-3-88 32,0-5-24-17,-1-7-776-15,-3-12-672 0,0-6-1681 0,0-4-4481 0</inkml:trace>
  <inkml:trace contextRef="#ctx0" brushRef="#br0" timeOffset="38633">5505 10387 1096 0,'0'0'4073'0,"0"0"-2257"0,0 0-248 16,0 0 105-16,0 0-401 0,0 0-768 15,19 6-400-15,5-3 8 32,12-3 120-32,7 2-32 15,11-2 48-15,1 0-80 0,0 0-96 16,-2 0-16-16,-1 0-48 15,-6 0 40-15,0 0-48 0,-9 0-72 16,-7 0-24-16,-5 0 24 31,-3-2-88-31,-7-1 56 16,-4 1-168-16,-4 0 144 0,-6 0 40 15,-1 0 88-15,0 2 0 0,0 0 104 16,0 0 232-16,-6 0 192 0,-4 6-120 16,-1 14-312-1,3 8-88 1,-2 4 8-1,5 8 128-15,-3 3-136 0,2-1 0 16,1 0-8-16,0-6-312 0,2-4-392 0,-1-3-912 16,-2-12-1249-16,1-9-3440 0</inkml:trace>
  <inkml:trace contextRef="#ctx0" brushRef="#br0" timeOffset="39102">5497 10714 1384 0,'0'0'2784'0,"0"0"-1711"15,0 0-297-15,0 0 312 0,0 0 344 16,0 0-239-16,42 0-545 15,-18 0 304-15,11 0-232 0,9 0-56 0,6 0-232 32,3 0 128-32,4 0-103 15,-2 0-169-15,-5 0-16 16,-5 0-160-16,-9 0-64 15,-6 0 96-15,-4 0-64 0,-11 0-24 32,-2 0-56-32,-7 0-80 0,-4 0-1473 0,-2 0-3952 0</inkml:trace>
  <inkml:trace contextRef="#ctx0" brushRef="#br0" timeOffset="40123">6477 10644 2472 0,'0'0'5529'0,"0"0"-3448"0,0 0-1081 15,0 0-272-15,0 0-272 0,0 0 216 16,0 0-192-16,0 0-200 15,90 4-136-15,-64-4-40 16,-2 0-104-16,-4 0-192 16,2-2-960-1,-5-8-1872-15,-9 2-3946 0</inkml:trace>
  <inkml:trace contextRef="#ctx0" brushRef="#br0" timeOffset="40303">6530 10543 4000 0,'0'0'4089'0,"0"0"-2304"15,0 0-105-15,0 0-480 16,0 0-776-16,0 0-296 0,0 0 184 31,5 151-312-31,8-67-248 16,-3-12-1504-16,-1-10-3161 0</inkml:trace>
  <inkml:trace contextRef="#ctx0" brushRef="#br0" timeOffset="41052">5535 11362 2616 0,'0'0'3929'0,"0"0"-2393"15,0 0-448 1,0 0 105-16,0 0-265 16,0 0-344-16,0 0-520 15,0 108 184-15,0-69-248 16,4 8-336-16,4-9-1904 0,-5-12-3458 0</inkml:trace>
  <inkml:trace contextRef="#ctx0" brushRef="#br0" timeOffset="41477">5621 11266 1696 0,'0'0'3049'0,"0"0"-1641"15,0 0-728-15,0 0-144 0,0 0-112 0,53 0 472 16,-19 0 73 0,8 0-473-16,3 0-160 0,2-6-136 0,2-5-104 15,-7 3-8 1,-2-1 40-1,0 2-128-15,-9-1-208 16,-2 4-232-16,-5 0-496 0,-4 3 79 16,-7-1 377-16,-7 0 320 0,-1 2 160 15,-5 0 184-15,0 0 776 0,0 0 417 31,-2 0-449-31,-6 0-64 16,0 15-344-16,-1 9-424 16,0 8-96-16,5 8 0 0,0 7 96 15,-2-1-96-15,6 2-104 0,0-4-560 31,-2 6-464-31,2-10-1233 16,-3-10-1936 0</inkml:trace>
  <inkml:trace contextRef="#ctx0" brushRef="#br0" timeOffset="41718">5574 11612 3504 0,'0'0'2745'0,"0"0"-2001"15,0 0 248-15,0 0 104 16,146-5 121-1,-87-1-289-15,4-3-392 0,5 5-288 0,23 2-248 16,-14 2-656-16,-19 0-2377 0</inkml:trace>
  <inkml:trace contextRef="#ctx0" brushRef="#br0" timeOffset="42201">6288 11443 6633 0,'0'0'3873'16,"0"0"-3161"-16,0 0-408 0,0 0 112 15,0 0 408-15,0 0-40 0,118 0-456 16,-70 0-200-16,2-5 33 15,-3-1-161 1,-8 2-201-16,-5 0-895 16,-7-2-680-16,-7 0-1489 15,-15 2-3424-15</inkml:trace>
  <inkml:trace contextRef="#ctx0" brushRef="#br0" timeOffset="42372">6483 11304 3016 0,'0'0'2217'0,"0"0"-313"0,0 0 120 16,0 0-799-16,0 0-721 16,0 0-32-16,-22 112-112 15,22-68-360-15,0 16-576 0,0-11-2105 16,-7-6-4896-16</inkml:trace>
  <inkml:trace contextRef="#ctx0" brushRef="#br0" timeOffset="43288">5539 12202 2720 0,'0'0'2857'16,"0"0"-817"-16,0 0-247 16,0 0-377-16,0 0-288 0,0 0-360 15,0 0-536-15,0 0-56 16,0 78 8-1,3-42-104 1,2 0-80-16,-4 0-104 0,3-6-504 16,-4 0-1216-16,0-9-1233 0,0-11-3352 15</inkml:trace>
  <inkml:trace contextRef="#ctx0" brushRef="#br0" timeOffset="43665">5550 12094 5513 0,'0'0'2544'0,"0"0"-1712"0,0 0-416 15,0 0 289-15,0 0 95 16,0 0-344-16,150-26-224 0,-108 22-176 15,0-2 16-15,0-3 32 16,-3 4-104-16,-4-1-152 31,-2 0-520-31,-12 4-328 0,-7 0 15 16,-2 2-103-16,-9 0 256 15,-2 0 288 1,-1 0 544-16,0 0 592 0,0 6 240 0,0 4-80 0,0 4-96 16,-1 2-303-1,-2 8-137 1,1 2-48-16,-3 6-64 0,0 2-48 15,0 2-112-15,-3-2-168 16,-5 6-633-16,4-10-983 16,-6-6-2641-16</inkml:trace>
  <inkml:trace contextRef="#ctx0" brushRef="#br0" timeOffset="43887">5597 12341 2784 0,'0'0'2529'16,"0"0"-1761"-16,0 0 256 16,0 0 96-16,121-23 17 15,-74 19-289-15,1 3-328 0,7 1-280 16,-5 0-88-1,3 0-152 1,12 0-208-16,-12 3-1184 0,-11 5-1657 0</inkml:trace>
  <inkml:trace contextRef="#ctx0" brushRef="#br0" timeOffset="44264">6209 12198 4809 0,'0'0'4544'0,"0"0"-3311"15,0 0-729-15,0 0-24 32,0 0 248-32,0 0-168 0,0 0-264 15,118 0-88-15,-81 0-144 16,3 0-64-16,-3 0-608 0,9 0-952 15,-14 0-2329-15,-9 0-3368 0</inkml:trace>
  <inkml:trace contextRef="#ctx0" brushRef="#br0" timeOffset="44460">6361 12079 2536 0,'0'0'2849'0,"0"0"-1705"0,0 0-400 16,0 0 240-1,0 0-464 1,0 137-520-16,0-87-144 0,0-5-2064 16</inkml:trace>
  <inkml:trace contextRef="#ctx0" brushRef="#br0" timeOffset="48080">15454 8829 1488 0,'0'0'6081'0,"0"0"-4192"0,0 0-465 15,0 0 448-15,0 0-87 31,0-32-409-31,0 24-384 0,-4-2-152 16,-3-2-56-16,-3 2-55 16,-1 0-193-16,-3 4-144 15,-7 4-200-15,0 2-16 0,-5 4-176 31,1 20-232-31,1 8-40 0,7 4 0 16,5-2 32-16,11-2-80 0,1-7 8 16,0-6 87-16,11-1 17 15,5-3 8-15,-1-3 32 16,1-3-144-16,3-1 88 15,-3 1-32 1,4-1 56-16,-3-1 56 16,3 2 24-16,-9-3 40 0,0 2 0 0,-3 0 16 15,-4-3 64-15,-4 4-56 16,0 1 56-16,0 6 136 15,-7 4 152 1,-12 2-80-16,-1 2-56 16,-5-2-80-1,0-6 8-15,3-6-80 0,-2-10-80 0,3 0-736 16,13-48-776-16,6 2-2729 15,2-2-3681-15</inkml:trace>
  <inkml:trace contextRef="#ctx0" brushRef="#br0" timeOffset="48390">15634 8655 7137 0,'0'0'3865'16,"0"0"-2401"-16,0 0 48 0,0 0-455 15,0 0-281 1,0 92 40-16,0-42-224 15,0 2-216-15,0-2-256 16,3-4-112-16,2-5 32 16,-2-9-40-16,3-6-112 0,-2-7-232 0,-3-6-272 15,-1-11-552-15,0-2-577 16,0 0-2263-16</inkml:trace>
  <inkml:trace contextRef="#ctx0" brushRef="#br0" timeOffset="48647">15640 8679 5369 0,'0'0'4201'0,"0"0"-3281"16,0 0 184-16,0 0 176 0,0 0-63 31,0 0-497-31,0 0-296 16,116-11-176-16,-90 4-104 15,-5 1-56-15,-3 0-88 0,-7 2-184 16,-1 2-600-16,-10 2-841 15,0 0-1551 1,0 8-3394-16</inkml:trace>
  <inkml:trace contextRef="#ctx0" brushRef="#br0" timeOffset="48856">15679 8883 6385 0,'0'0'3041'0,"0"0"-2041"16,0 0 160-16,0 0 152 15,0 0-416-15,0 0-167 0,47 0-425 16,-25 0-32-16,1-4-120 16,-2 0-152-1,3 2-392 1,-5 2-1217-16,-4 2-1399 0,-5 9-3482 0</inkml:trace>
  <inkml:trace contextRef="#ctx0" brushRef="#br0" timeOffset="49065">15656 9097 4640 0,'0'0'3241'0,"0"0"-2105"15,0 0-207-15,0 0 615 0,0 0-384 31,0 0-296-31,0 0-151 0,118-5-361 16,-89-3-96 0,3 2-176-16,-2-3-80 0,0 2-432 0,-10-1-1433 15,-4 4-4832-15</inkml:trace>
  <inkml:trace contextRef="#ctx0" brushRef="#br0" timeOffset="61703">19745 9355 8529 0,'0'0'2673'0,"0"0"-1657"15,0 0 600-15,0 0-95 16,5 6-705-16,-2 12-352 0,2 3 104 16,2 8-144-1,1 5 96-15,-5 1-104 16,2 2-119-16,-5 1-121 0,0-4-72 15,0-6-104-15,0-5-168 16,0-10-849-16,0-13-647 16,-5 0-865-1,2-5-4336-15</inkml:trace>
  <inkml:trace contextRef="#ctx0" brushRef="#br0" timeOffset="62311">19787 9314 4656 0,'0'0'2657'31,"0"0"-1785"-15,0 0 761-16,0 0 415 0,0 0-864 0,0 0-39 16,0 0-281-16,0 0-184 0,105 26-80 15,-63-24-72-15,12 0-48 16,10-2-192-16,10 0-40 15,9 0 80 1,1-2-160-16,-4-6-112 16,-8-1 40-16,-9-2-96 15,-10 3-40-15,-10 0-96 0,-9 1-88 0,-5 3-56 16,-9-1-216-16,-6-1-72 15,-1 2 16 1,-3-2-56-16,1-1 96 16,-4-2-360-1,-1-1-25-15,1 2 241 0,-6 3 232 0,-1 0 208 16,0 3 216-16,0 2 16 15,0 0 328-15,0 0 368 0,0 0-8 32,0 0-287-32,0 0-73 15,-1 9-104-15,-3 0-64 16,-2 7-32-1,3 6-88-15,-2 4 64 0,3 6-24 0,2 2 16 16,0 2-48-16,0-2 16 0,0-4 16 31,0-3-32-31,0-9-64 16,0-4-80-16,0-8-528 15,0-6-993-15,0 0-1647 0,-3 0-4850 0</inkml:trace>
  <inkml:trace contextRef="#ctx0" brushRef="#br0" timeOffset="62933">19828 9715 2720 0,'0'0'2529'15,"0"0"-761"-15,0 0-80 0,0 0-7 16,0 0-641 0,0 0-512-16,0 0-184 15,0 0-64-15,13-2 296 16,11-2 112-16,8 0-199 0,5 0 71 15,13 1-112-15,4-1-40 16,7 0-64-16,7-3-32 16,0-1-136-1,4-1-24-15,-2-1-56 0,-7-1-40 16,-4 3-16-16,-13 3-40 15,-11 1 0-15,-6 2 8 0,-11 2 0 16,-3-3 0-16,-12 3-8 16,0 0 64-1,-1 0 64-15,-2 0-56 16,0 0 32-16,0 0-104 15,0-2-72-15,0-4-608 0,0-2-904 32,-5 2-4874-32</inkml:trace>
  <inkml:trace contextRef="#ctx0" brushRef="#br0" timeOffset="63921">21317 9263 6481 0,'0'0'4321'15,"0"0"-2905"-15,0 0-144 0,0 0 97 16,0 0-401-16,0 0-288 15,-7 79 112-15,7-40-168 16,0 1-248 0,0-6-120-16,0-4-120 15,0-4-87-15,0-6 23 0,0-6-72 16,0-2-417-16,0-3-471 0,0-9-544 15,0 0-665-15,0-2-2976 16</inkml:trace>
  <inkml:trace contextRef="#ctx0" brushRef="#br0" timeOffset="64450">21501 9046 4544 0,'0'0'2313'0,"0"0"-1289"0,0 0 737 15,0 0-57-15,42 118-600 16,-33-74-32-16,-2 5-319 16,-4-2-313-16,-3-2-64 0,0-5-72 15,0-6-104-15,0-8-104 31,-3-9 0-31,-4-6 8 0,1-9 0 16,-1-2-104-16,-1 0-144 0,8 0-160 16,0-6-248-16,0-10 32 0,5 0 104 31,16-2 127-31,0-1 105 0,5 4 16 15,0 5 112 1,-2 1 48-16,-8 7 8 0,2 2-80 0,-10 0 8 16,-5 0 72-16,-1 4 72 15,-2 13 272-15,0 0 153 0,-2 4-33 16,-12 1-264-1,-6-3 56 1,-2 0-128-16,2-3-128 16,-4-8-184-1,6-6-696-15,4-2-473 16,4-13-2760-16,7-4-2440 0</inkml:trace>
  <inkml:trace contextRef="#ctx0" brushRef="#br0" timeOffset="64652">21698 9302 5545 0,'0'0'1440'0,"0"0"-272"16,0 0 961-16,0 0-721 31,0 0-536-31,0 0-200 0,0 0-288 16,0 0-184-16,113 127-32 15,-97-99-168-15,3-2-272 0,1 4-976 16,-3-6-1792-16,0-10-3138 0</inkml:trace>
  <inkml:trace contextRef="#ctx0" brushRef="#br0" timeOffset="64893">22051 9331 2528 0,'0'0'3033'15,"0"0"-649"-15,0 0 105 0,0 0-281 0,0 0-1032 16,0 0-671-16,-35 60-265 16,19-20 8-16,-2 6-64 15,-1 2-96-15,-4-2-8 0,2-2-8 31,2-8-64-31,-1-6 176 0,4-8-32 32,5-5-152-32,-5-7-632 0,8-3-873 0,1-5-4784 0</inkml:trace>
  <inkml:trace contextRef="#ctx0" brushRef="#br0" timeOffset="65373">22319 9108 4120 0,'0'0'3097'0,"0"0"-1185"0,0 0-63 16,0 0-137-16,0 0-912 15,0 0-624-15,0 0 152 16,4 78 1-16,1-39-81 16,-2 2-144-16,0 1 32 0,-3-6-24 15,0-6-104-15,0-6 56 0,0-7-56 31,0-7 40-31,0-6 0 16,0-2 56-16,0-2-104 16,0 0-272-16,-6 0-1665 0,-3 0-3288 0</inkml:trace>
  <inkml:trace contextRef="#ctx0" brushRef="#br0" timeOffset="67018">17744 11309 4624 0,'0'0'2113'0,"0"0"-585"0,0 0 393 16,0 0-361-16,0 0-600 0,-4 0-432 15,4 0-248-15,0 0-24 32,0 0 177-32,9 11 151 15,9 7-136-15,0 2-72 0,1 6-136 16,-1-1-96-16,0 6 48 15,-1-5-80-15,-2-2-112 0,-2-5 64 16,-5-8-64-16,-2-3 0 16,-2-6 8-16,-4 0 0 31,1-2 72-31,-1 0-16 0,0 0-16 15,3 0 16-15,1-4 8 16,5-12-8-16,4-12 0 0,5-6-64 0,3-7-8 16,3-12-544-1,-6 8-1264 1,-7 11-4058-16</inkml:trace>
  <inkml:trace contextRef="#ctx0" brushRef="#br0" timeOffset="69276">19384 10151 3080 0,'0'0'2977'0,"0"0"-1185"0,0 0-255 15,0 0 239-15,0 0-264 0,0 0-464 16,-2 0-519-16,2 0-249 31,0 0-176-31,0 0-104 16,10 0 184-16,7 0-8 0,3 0-64 15,-1 0-32-15,4 0-32 16,1 0 40-16,-1 0-88 0,-1 0-560 31,-6 0-889-31,-8 0-2928 16,-4 0-4056-16</inkml:trace>
  <inkml:trace contextRef="#ctx0" brushRef="#br0" timeOffset="69508">19506 10018 264 0,'0'0'6201'15,"0"0"-4777"1,0 0-824-16,0 0 377 0,0 0 167 0,0 0-400 16,15 103-408-16,-15-59-336 0,0 14-336 15,0-12-1953-15,0-8-4472 0</inkml:trace>
  <inkml:trace contextRef="#ctx0" brushRef="#br0" timeOffset="70006">19902 10119 2784 0,'0'0'3985'0,"0"0"-2729"16,0 0 64-16,0 0 273 15,0 0-473-15,0 0-360 0,0 0-64 16,-3 112-63-16,3-76-201 16,0-2-208-1,0-4-120-15,0-8-104 16,0-2-192-16,0-6-617 15,5-3-1231-15,-5-7-3513 0</inkml:trace>
  <inkml:trace contextRef="#ctx0" brushRef="#br0" timeOffset="70761">19899 10048 3200 0,'0'0'2905'0,"0"0"-1585"0,0 0-152 16,0 0 353-16,0 0-553 15,0 0-544-15,0 0 72 0,30 0-32 32,-10 0 72-32,1 0 16 15,6 0-39-15,2 0-153 16,4 2-88-16,4 0-72 0,3 0-48 15,2-2-40-15,2 3-96 0,1-3 56 32,3 0-16-32,4 0-48 15,0 0 0-15,-2 0 0 16,0 0 40-16,-3 0-48 0,-5 0 0 15,-5 0 0-15,-3 0-96 16,-4 0-8-16,-2 4-152 31,-6-2-112-31,-4 2-48 0,-3-1-105 16,-1-1 9-1,-1-2 40-15,0 0-32 0,-2 0 40 0,1 0-56 16,-4 0 112-16,-3 0-192 0,1 0 168 16,-6 0 15-1,0 0 257 1,0 0 8-16,0 0-520 0,0 0 32 15,0 0 504-15,-3 0 8 16,0 0-24-16,1 2 72 0,0 0 80 16,1-2 0-16,1 2 8 15,0-2 120 1,0 0 88-16,0 0 88 15,0 0 16-15,0 0 96 0,0 0 184 16,0 0 225-16,-3 2 31 16,-1 0 16-1,3 3 0-15,1 5-160 0,-7 3-208 0,4 8-47 31,1 1-25-31,-2 4-232 0,4-1-72 16,0-2-120-16,0-1-8 16,0-6-136-16,0-2-953 0,4-6-975 15,-4-4-3737 1</inkml:trace>
  <inkml:trace contextRef="#ctx0" brushRef="#br0" timeOffset="71955">19939 10423 3064 0,'0'0'1793'31,"0"0"-665"-31,0 0 96 0,0 0-320 16,0 0-432-16,5 0-264 15,1 0 0-15,6 0 513 16,2 0 23-16,7-2-152 0,-1 0-144 0,1 2-144 16,-2-2-24-16,4 2-24 15,-1 0-48-15,1 0-8 0,1 0 8 16,-3 0-24-16,2 0 48 15,1 0 16-15,-2 0-64 16,1 0-40-16,0 0 9 0,-1 2 55 16,2 0-112-16,2 3 32 15,2-3 32-15,-2 0-8 0,1 0-64 16,-4 0-24-16,-1 0 32 0,-2-1-40 31,-1 1 56-31,-3 0-104 16,0 0 8-16,-3-2 0 0,3 2 32 15,-1 0 24 1,1 0-72-16,-5 0-40 0,2 0 40 0,0 0 8 15,-1-2 0-15,-3 3 72 16,3-3-72-16,-4 0-8 0,3 0 0 31,0 0 16-31,4 0-8 16,-4 0-8-16,2 0 0 15,0 2 8-15,0 2-8 0,-2-2 8 16,2 2-8-16,-3-1 0 31,1-1-88-31,-3 0-48 0,-1 0 48 16,-1 0-64-16,-1-2-24 15,0 0 104-15,-5 0 64 0,1 0-72 16,-1 0 64 0,0 0 16-16,4 0 0 0,-4 0 48 15,0 0-40 1,0 0-8-16,0 0 0 0,0 0 0 15,0 0 8-15,0 0 0 16,0 0 8-16,0 0-16 0,0 0 8 16,0 0 0-16,0 0 112 15,0-6-64 1,0 1-48-16,0-3-8 15,0 4 8-15,0-3-8 0,0 5 0 16,0 0-16-16,0 2 8 16,0 0 0-16,0 0 0 15,0 0 8-15,0 0 0 0,0-4 48 31,0 0 24-31,0-1-16 0,0-6-56 16,0-1-8-16,0-3 8 16,0-8 0-16,3-1-8 15,-2-2 8-15,-1-4 0 0,0 0 0 16,0 0 0-16,0-8-248 15,-14 8-1049 1,1 9-3096-16</inkml:trace>
  <inkml:trace contextRef="#ctx0" brushRef="#br0" timeOffset="73990">20293 10509 1792 0,'0'0'2408'16,"0"0"-1607"-16,0 0-129 15,0 0 864-15,0 0-288 0,0 0-23 16,0 0-345-1,0 0-168-15,19 61 72 16,-12-39-200-16,-1 4-104 16,4 8 104-16,-5 6-199 0,1 7-49 15,-1 4-216 1,-2 5 64-1,-3 3-32-15,0 5-88 0,0 0-8 16,0 0 24-16,0 0-64 31,-3-4 56-31,-2 0-72 0,-1 0-56 0,1 3 40 0,-5 1 16 0,-1 0 88 31,-2 3-88-31,-7-1 0 16,6-2 0-16,-2 0-8 0,-4-2 16 16,3-4-8-16,0-3 48 15,1-6 0 1,2-2-40-16,-2-5-8 0,1 2 0 0,-4 0 0 31,-1 0 0-31,-2 4-56 16,-4-2 8-16,-2-1 48 0,1-4-8 15,1-7 8-15,2-5 0 16,1-9 0-16,1-5 112 0,2-4-112 15,-4-5 0-15,-2-2 0 32,-3-2 16-32,-2 0-8 15,1 2 40-15,1-2-48 0,5 2 80 0,4 0-80 16,4-2 0-16,1 2 72 15,9-2 24-15,0-2 32 0,1 0 360 32,3 0 8-32,-3 0-296 15,4 0 144-15,-3 0-16 16,3 0-88-16,1 0 8 0,0 0-24 15,0 0-72-15,0 0-56 0,0 0 0 16,0 0-23-16,0 0-1 0,0 0-24 31,0 0 56-31,0 0 24 16,0 0 64-16,0 0-16 15,0 0 24-15,0 0 8 0,-5 0-32 16,0 0-128-16,3 0-48 16,-4 0 0-16,1 0 0 0,0 0 0 31,2 2-96-31,-7 2 48 15,4 0-104-15,-1-2 8 0,1 2 128 16,4-1 8-16,-1-3 8 16,3 1 16-16,0-1 32 0,0 0-48 15,0 0 16-15,0 0-16 16,-1 0 0-16,1 0-8 31,0 0-112-31,0 0-32 0,0 0-304 16,-4 0-265-16,-4 4-447 15,-1-2-1496-15,-3-2-5802 0</inkml:trace>
  <inkml:trace contextRef="#ctx0" brushRef="#br0" timeOffset="74381">19629 12337 5113 0,'0'0'3200'0,"0"0"-2047"0,0 0-401 0,0 0 360 15,0 0-192-15,-65 117-280 0,48-80-168 32,2-1-464-32,1-4 144 15,2 0-24-15,1-6-48 0,6-4-72 16,-3-4 48-1,5-6-48 1,0-3 0-16,1-5 48 0,2-3-56 0,0-1 0 0,0 0 96 31,0 0 113-31,0 0 87 16,0 0-56-16,0 0-176 0,8 0-64 15,13 0 0-15,8 0 128 16,7 4 0 0,1 2-80-16,0 0-48 0,10 9-760 0,-10-6-1745 15,-11 1-5057-15</inkml:trace>
  <inkml:trace contextRef="#ctx0" brushRef="#br0" timeOffset="77286">14382 14039 3224 0,'0'0'2113'0,"0"0"-809"0,0 0-64 15,0 0-144-15,0 0-215 16,2 28 431-16,9-16-472 0,0-2-120 31,-1-4-336-31,1 0-128 16,1-6-120-16,0 0-40 15,5 0 64-15,0-10 64 16,3-10-15-16,-2-4-57 0,-2-4-80 15,-3-1-24-15,-5 5-32 0,-5 3 0 16,-3 2-8-16,0 6 64 31,0-2 56-31,-5 5-32 0,-11 1-16 16,-2 5 48-16,-1 1 40 0,-4 3 264 15,4 3-136-15,1 16-248 16,2 11-48-16,3 4 0 0,10 2-64 16,3 3 8-1,0-5 56 1,0-2-8-16,3-6-8 0,8-6-64 15,2-6 72-15,2-2 8 0,-1-6-8 32,6-6 8-32,2 0 0 0,2 0-136 15,15-32-816-15,-6 2-1089 16,-6 0-4472-16</inkml:trace>
  <inkml:trace contextRef="#ctx0" brushRef="#br0" timeOffset="77949">14739 13849 4400 0,'0'0'4249'0,"0"0"-3256"0,0 0-321 16,0 0 336-16,0 0-304 15,0 0 296-15,0 0-464 0,42 98-152 31,-36-64-95-31,-1-2-113 16,-5-4-32-16,0-8-64 16,0-6 24-16,0-6 128 0,0-4 80 15,0-4-120-15,0 0-16 0,0-8-176 16,0-13-88-1,0-6-208-15,0-10 48 16,0 1-32-16,8 2 72 16,7 2 104-16,-1 10 56 15,3 5-48-15,-1 6 96 0,-3 9-88 16,3 2 80-16,-3 0 8 15,4 9 0 1,-5 14 16 0,-4 7 56-16,-3 5-72 0,-5 3 0 0,0-2-8 15,0-4 0-15,0-6-40 16,0-10-32-16,0-6 72 0,0-8 8 15,0-2 0-15,0-2-8 16,0-20 0-16,11-6 8 16,7-6-105-1,-2-2-303-15,3 4-112 16,-1 2-48-16,1 5 32 0,-6 9 168 15,-3 6 272-15,0 10-80 16,-4 0 88-16,5 13 88 16,-6 12 136-16,3 5-8 0,2 0-72 31,1-3-48-16,1-7-8-15,1-6 0 0,0-11-8 0,-1-3-80 16,3-2 88-16,-2-17 40 16,-5-9 56-16,0-2 8 15,-6 0-24 1,-2 2 72-16,0 5 384 0,-10 6-72 15,-8 4-112-15,0 7-352 16,-1 6-72-16,1 0-1200 0,9 2-3481 16</inkml:trace>
  <inkml:trace contextRef="#ctx0" brushRef="#br0" timeOffset="78293">15278 13772 1120 0,'0'0'2376'0,"0"0"-455"0,0 0-361 16,0 0 136-16,0 0-503 15,0 0-169-15,49 66-512 0,-38-40-112 16,-4 2-208-16,-1 2-88 16,0 1 0-16,3-3-56 0,-6-2-40 15,0-4 64 1,-3-4-64-16,0-2 8 0,0-6 88 31,0-4 336-31,0-4-64 0,0-2-96 16,0 0-64-16,0 0 153 15,0 0-33-15,0-8-104 0,0-12-168 16,0-4-64-16,0-6 8 15,0-5 0-15,2 1 8 16,4 0 80-16,-1 2-96 0,3 6 0 31,2 3-56-31,-2 6-1345 0,-3 9-3640 16</inkml:trace>
  <inkml:trace contextRef="#ctx0" brushRef="#br0" timeOffset="79791">14083 14053 5329 0,'0'0'1896'16,"0"0"-208"-16,0 0-55 0,0 0-489 16,0 0 136-16,0 0-472 15,-129 38-271-15,103-26-9 0,-1 0-120 16,-4 2 120-1,4 2-152-15,1 0-168 16,-2 2-88-16,3 2-40 16,-1 3-24-1,1 1-8-15,0 3-48 0,0 6 8 16,0-1-8-1,0 2 8-15,3 0-8 0,1-2 0 0,1 0-8 16,3-2 0-16,4-4 8 16,0-2-16-16,3-2 8 15,2-2-8 1,-2 0 8-16,4 0 0 15,-1 3-8-15,-1-1 16 16,-1 1 0-16,-3 2 16 0,-1-1-8 16,4-2 0-16,-6-1 0 15,4 2 0-15,3-5 0 0,0-2-8 16,1 0 8-16,2-2-16 15,5 1 0-15,-4-2 0 0,2 4-8 32,2-2 8-32,0 2-8 15,0 0-32-15,0 4-8 16,0 1 48-16,0 1-32 0,6-1 40 15,1 3 0-15,3-3 8 32,-4-2-8-32,2-2 0 0,0-1 0 15,-1 0 0-15,1-3-8 0,0 0-56 16,0 2 64-16,0 0 16 15,0 2-16-15,3 0 0 0,-1 2 0 16,1-2-16 0,5 2 8-1,-3-1 0-15,5 0 0 0,-7 0 8 16,2-4-8-16,2 0 8 15,-4-4-48-15,1 1 40 0,-3 3 0 16,6-4 0-16,-1 6 0 0,2-4 8 31,2 4 0-15,0-2 0-16,3 2 0 0,-3-3 0 0,1-2 0 15,0 0 0-15,-2-4 0 16,0 0-8-16,0-2 8 16,0 0-8-16,1-2-56 0,-3 2 56 31,-1-4 0-31,-3 2 8 0,-3-2-8 31,-1-2 8-31,-2 0-8 0,-2 0 8 0,-1 0 0 16,-2 0-8-16,1 0-32 0,-1 0-264 15,5-4-640-15,-5-8-969 31,0-2-3680-31</inkml:trace>
  <inkml:trace contextRef="#ctx0" brushRef="#br0" timeOffset="80461">13881 15353 3872 0,'0'0'4025'0,"0"0"-3145"32,0 0 273-32,0 0 23 0,0 0-240 15,0 0-488-15,0 0-80 16,0 0-96-16,-4-3 72 15,4 3 56-15,0 0-63 16,0 0-161-16,0 0-168 0,4 0-8 31,11 0-32-31,6 11 32 0,5 0 64 16,-2 4-56-16,5 0 40 15,-3 0 56-15,-5-2-96 16,0 1-8-16,-5-3 8 0,-6-2 8 16,-4-3 96-16,-1-2-112 15,-2-1 0 1,-3-3 16-16,0 0 88 0,0 2-48 15,0-2 104-15,0 0-152 16,0 0 56-16,0 0-56 16,0 0 0-16,0 0 8 0,0 0 40 15,0 2 112-15,0-2 112 16,0 0 192-16,0 0 0 15,0 2-160-15,-8 0-184 16,0 2 264-16,-5 0-216 16,-5 3-48-16,-4 4-24 15,-6 1-32-15,-2 6-72 0,-7 4-56 31,-7 2 8-31,0 2-264 16,1-2-248-16,1-4-56 0,0-8-520 16,8-4-713-16,10-6-3520 0</inkml:trace>
  <inkml:trace contextRef="#ctx0" brushRef="#br0" timeOffset="83772">13878 14596 6385 0,'0'0'2960'0,"0"0"-1031"0,0 0-225 16,0 0 73-16,0 0-665 0,-1 0-664 15,1 12-448-15,0 8 8 0,0 12 24 47,0 6 48-31,0 7-64-16,0 6 88 0,0 4-96 15,1 1 0-15,6 0-8 0,1-4 8 32,0-7-8-32,-3-9 56 15,1-10-56-15,-4-6 96 0,1-6-88 16,-3-7 0-16,0-3 64 15,0-2-64 1,0-2 56-16,0 0 32 0,0 0 64 0,0 0 216 16,0 0 8-16,0 0-160 15,-11 0-128-15,-6 0-96 0,-5 0-304 0,-2 0-736 16,-18-17-784-16,8-2-2241 15,3 2-3145-15</inkml:trace>
  <inkml:trace contextRef="#ctx0" brushRef="#br0" timeOffset="84116">13701 14907 4256 0,'0'0'2393'0,"0"0"-1225"0,0 0 633 0,0 0-441 16,0 0-584-16,150-30-144 0,-108 24-344 31,0 0-192-31,0 0 40 16,-7 2-104-16,-1 0-32 0,-8 0-392 15,-8 2-224-15,-7 0 288 16,-6 2 168-1,-3 0 152-15,-2 0 8 16,0 0 360-16,0 0 424 16,0 2-16-16,0 12-456 15,0 4-160-15,-2 4 16 0,-3 3-160 16,-1-4 24-16,1 1-32 15,3-1-816-15,-11-8-1056 16,7-5-2289 0,-4-6-2832-16</inkml:trace>
  <inkml:trace contextRef="#ctx0" brushRef="#br0" timeOffset="84299">14007 14583 7769 0,'0'0'2225'0,"0"0"-1249"15,0 0-56-15,0 0-248 0,0 0-552 0,0 0-120 16,52 25-488-16,-28-3-1656 16,-1 1-5322-16</inkml:trace>
  <inkml:trace contextRef="#ctx0" brushRef="#br0" timeOffset="84525">14233 14721 488 0,'0'0'7217'0,"0"0"-5713"16,0 0-703-16,0 0 671 0,0 0-136 16,0 0-576-16,0 0-279 31,0 0-169-31,138 114-64 0,-111-86-40 15,-1-2-56-15,-2 0-88 16,-1-2-8-16,-5-2-40 16,-2-2-16-16,-5-4-544 0,-4-6-801 15,-1-4-887-15,-3-3-3809 0</inkml:trace>
  <inkml:trace contextRef="#ctx0" brushRef="#br0" timeOffset="84798">14443 14645 6809 0,'0'0'2280'15,"0"0"-727"1,0 0-257-16,0 0-376 0,0 0 40 0,0 0-367 15,-53 124-73-15,39-86-88 32,2 0-120-32,-1-2-144 0,2 0-168 15,1-2-8-15,-3 9-672 16,5-10-1513-16,-3-6-5688 0</inkml:trace>
  <inkml:trace contextRef="#ctx0" brushRef="#br0" timeOffset="92717">19794 10426 1664 0,'0'0'2088'0,"0"0"-607"16,0-3 239-16,0 3-128 15,0 0-175-15,0 0-425 31,-2 0-208-31,2 0-184 0,0 0-152 16,0 0-208-16,0 0-168 16,0 0-72-16,0 0 0 0,0 0-544 15,0 0-1744-15,2 0-6306 0</inkml:trace>
  <inkml:trace contextRef="#ctx0" brushRef="#br0" timeOffset="94777">19316 12685 6993 0,'0'0'1752'16,"0"0"-703"0,0 0 639-1,0 0 104-15,0 0-735 16,0 0-601-16,0 4-280 0,-5-4-176 15,3 0-856-15,-4 0-1889 0</inkml:trace>
  <inkml:trace contextRef="#ctx0" brushRef="#br0" timeOffset="99506">18038 13533 3368 0,'0'0'2321'31,"0"0"-241"-31,0-4 129 16,0 4-129-16,0 0-640 0,0 0-607 16,0 0-401-16,0 0-296 15,0 4-128-15,7 13 0 0,-2 5 304 0,4 8-64 16,-4 2-64-16,-2 4-40 15,-1-4 8-15,1-2-80 16,-3-8-64-16,0-6 104 0,0-6-56 16,0-5 0-16,0-3 88 15,0-2 64-15,0 0 40 16,0 0-200-16,3-4-40 15,1-15 40-15,7-7-48 16,5-10 0-16,7-4-136 16,-1-1-96-16,6 2-16 0,-4 5 88 15,-1 6 152-15,-4 5 0 31,-1 10-56-15,-7 2 64-16,0 9-88 0,-1 2-24 0,-3 0 8 16,-1 9-8-16,2 10 104 15,-3 11 8-15,0 4 64 0,1 5-16 16,-1-1 16-16,0-4-16 31,1-6-8-15,1-6-40-16,4-8 0 0,-6-4 0 0,3-4-56 15,2-4 40-15,-2-2-32 0,3 0-8 16,2-3 56-16,5-14 80 15,-2-5-64-15,2-6-16 32,1-3-64-32,-4 1-64 0,-2-2 0 15,-4 4 112-15,-4 5-40 0,-2 2 0 16,-3 8 56-16,0 2 0 0,0 7 96 15,0 4 184-15,0 0 112 16,0 0 32-16,0 0-56 16,0 2-264-16,0 11-104 15,5 4-48 1,6 6 48-1,2-1 0-15,8 1-56 0,0-2 56 0,4-3-8 0,2-4 0 16,-3-5-256-16,10-2-568 31,-8-3-760-31,-3-4-3273 16</inkml:trace>
  <inkml:trace contextRef="#ctx0" brushRef="#br0" timeOffset="99968">18789 13407 9762 0,'0'0'2448'0,"0"0"-816"16,0 0-143-16,0 0-497 15,0 0-616-15,0 0-104 31,0 105 24-31,0-65-128 0,0-1-88 16,0-3-24-16,2-3 16 16,-2-9-8-16,0-6 16 0,0-10-72 15,0-4 0 1,0-4-8-16,0 0 48 0,0-6-48 15,0-12-432-15,0-8 168 0,0-4 128 16,5-4 136 0,8-3 0-16,3 1 16 15,0 2-16-15,-2 4 0 0,3 4 0 16,-3 7-16-16,-1 2 16 15,-3 9-16 1,-5 2-56-16,-1 5 72 16,3 1-48-16,-2 0 32 0,0 0 8 15,-1 0-104-15,0 0 112 16,4 5 0-16,0 13 424 0,-2 8 0 15,4 8-40-15,-7 5-200 32,2 1-184-32,1 14-592 0,-6-12-1464 15,0-10-6074-15</inkml:trace>
  <inkml:trace contextRef="#ctx0" brushRef="#br0" timeOffset="101792">18529 11172 928 0,'0'0'1592'0,"0"0"-440"16,0 0 513-16,0 0 135 0,0 0-192 31,0 0-127-31,0 0-201 0,0-4-376 16,0 4-168-16,0 0-152 15,0 0-71-15,0 0-129 16,0 0-64-16,0 0-80 15,0 0-24-15,0 4-56 0,0 9-112 32,0 13 128-32,0 12 176 0,0 15-24 15,0 9-120-15,0 6-120 0,2 0 96 16,3-3-80-16,1-12-104 15,2-8 0-15,0-11 8 0,-1-12-16 16,-1-8 8 0,-4-6-8-1,-2-6-72-15,3-2-48 0,-1 0-352 16,-2-18-472-16,1-6-1161 15,-1-6-5848-15</inkml:trace>
  <inkml:trace contextRef="#ctx0" brushRef="#br0" timeOffset="102231">18562 11238 2512 0,'0'0'2409'0,"0"0"-281"15,0 0-616-15,0 0-423 0,0 0-625 16,0 0-344-1,27-2 240-15,-1 2 40 16,1 0-24-16,1 0 48 16,-4 5-128-16,-6 5 24 0,-4 3-128 15,-4 2 224-15,-4 6 8 16,-6 3 321-16,0-3-321 0,0 4-112 15,-6-3-88 1,-12 0-128-16,-4-4-96 16,-1-2-152-1,-1-8-977-15,1-4-815 0,12-4-2209 0</inkml:trace>
  <inkml:trace contextRef="#ctx0" brushRef="#br0" timeOffset="102892">18802 10973 904 0,'0'0'5129'0,"0"0"-3337"16,0 0-207-16,0 0 63 0,0 0-536 15,0 0-440-15,0-2-248 16,0 2-168-16,3 12-200 0,5 10 425 16,-3 8 279-16,2 10-232 31,-2 6-80-31,1 5-72 0,-6-2 96 15,2 0-176-15,-2-10-288 0,3-5 88 16,0-9-96-16,-1-9-216 31,1-6-184-31,0-6-240 0,0-4-128 0,1 0-16 16,4-10 287-1,-2-12 273-15,7-3-8 0,-2 1-88 16,1 5 160-16,-7 4 96 0,1 7 56 16,-1 8-112-16,0 0-24 15,0 6 144 1,-4 15 608-16,4-1 0 15,-3-1-87-15,2-2-297 16,1-3-32-16,2-7-184 0,-2 2 16 16,1-5-24-16,2 0 0 15,3 0 0-15,1-2 8 0,-1 0-64 16,0-2 56-16,1 0 0 31,1-4 0-31,-2-14 8 16,-1-2 0-16,-2-4-8 0,-3-3 0 15,-1 1-56-15,-2 3 40 16,0 2-72-16,-2 8 80 0,0 4 8 15,0 9 0-15,0 0-8 32,0 0 64-32,0 2-32 15,0 13 112-15,0 0 40 0,0 4 0 0,3-1-176 16,0-2-432-16,7-3-737 15,3 0-831-15,1-7-1161 0,-1-2-3800 16</inkml:trace>
  <inkml:trace contextRef="#ctx0" brushRef="#br0" timeOffset="103424">19269 11151 3528 0,'0'0'2681'15,"0"0"-241"-15,0 0 105 16,0 0-433-16,-34 4-1007 16,18 15-609-16,1 5-32 0,1 1-96 15,6-1-88-15,6-1-200 0,2-3-72 16,0-4-8-16,8-2-72 0,5-4 56 16,8-2 0-16,2-5-56 15,-2 1 0-15,1-4-88 16,1 0 16-16,-4 0-32 0,-1 0 40 15,-2 0 8-15,-9 0 64 16,-3 2 8-16,-2 1 48 16,-2-1 8-16,0 4 336 0,-2 4 304 15,-14 1-352 1,-6 6-136-16,-1 3-152 15,-8 0-264-15,-4 2-792 0,9-4-2849 16,3-8-5449 0</inkml:trace>
  <inkml:trace contextRef="#ctx0" brushRef="#br0" timeOffset="112513">13032 9062 5945 0,'0'0'3056'0,"0"0"-2063"15,0 0-33 1,0 0 464-16,0 0-32 0,0 0-455 0,0 12-457 16,0 6-112-16,0 6-32 0,0 8-64 15,0 8 136-15,0 4-264 16,-2 11-8-16,1 4-64 0,-6 8 72 31,6 3-88-31,-1 0-8 16,2 3-48-16,0-1 0 0,0-1 0 15,2 4 0-15,6-1 0 16,-5 3 8-16,2-5-8 15,-2-3 8-15,-1-3 48 0,-1 1-32 32,1-5-24-32,1 0 0 15,0 3-8 1,5 1 8-16,-1 2 0 0,1 2 0 0,-2 3-56 15,4 2-8-15,-8 1 112 0,1 5-48 16,-3 1 56-16,0 0-56 16,0 0 0-16,0 3 88 15,-3-4-88 1,1 0-16-16,-4-4 16 15,6-5 48-15,0-6-40 0,0-6-8 16,6-4 0-16,7-3 8 16,5-2-8-16,0 3-8 0,-2 5-72 15,0 5 0 1,-6 6 32-16,-2 6 48 15,-4 8 0-15,-4 21 112 16,0 17-104-16,0-10 8 0,0-9-8 16,0-15 104-16,0-18-112 15,0 11 0 1,0 6 0-16,2-3 0 15,5-1 0-15,-3 1 0 0,0 0 0 16,2 0 88-16,-3 3-88 16,2-3-104-1,2 0-216-15,-1-2 104 0,4-4-40 0,-2-3 168 31,0-1 80-31,3-2-56 16,1 0 64-16,-1 0 0 0,0-1 56 16,-4-1-56-16,4-2 0 15,-1 0 0-15,1 1 0 16,-3-1 56-16,3-2-56 0,-3-6 72 15,4-6-16-15,-4-6-8 16,1-5-48 0,-1-5 0-16,1-6-8 0,0 0-8 15,-1 0 16-15,0-2 0 16,0 2-8-16,-3 0-48 31,-1 4 48-31,-1 0 8 0,-2 0 16 16,1 1 40-16,1 0-56 0,-1-3 8 15,1 2 0-15,4 2-8 16,-1 1-32-16,0 1 32 0,3 2 8 15,-1 2 0-15,-2 2-8 16,2 2-8 0,-3 0 8-16,1 1 24 15,-1-4-24-15,2 4-8 16,-2-6 0-16,1 2-32 0,-4-3-16 15,6 1 56-15,-7-4-72 16,4 3 72-16,-2 1 8 0,-3-1 72 47,0-3-80-47,4 2 0 15,-3-3-8-15,3 0 0 16,-1 0-64-16,0-2 64 0,0 1-88 16,2-3 88-16,3 2-64 15,-5 0 72-15,5-1-72 0,-4-1 16 16,0-1 56-16,1-5-112 15,-1-6 112-15,0-2 0 16,1-4 0 0,-3-1 0-16,3-2 0 0,-4 0 0 15,-1 0-8-15,4 4-32 16,-3-4-8-16,-1 1 48 0,0-1 0 15,0-4 120-15,0 1-40 16,0 3 48-16,0 0 16 16,0 4-64-16,0 0-8 0,0 0-72 0,0-6 0 15,0-2 96-15,0-3-24 16,0-4 8-1,0-2-32-15,0 0 0 16,0 0-48-16,0 0-8 16,0 0-40-16,0 0-48 15,0 0-48-15,0 2 64 0,0 0-16 16,0 2 96-16,0 0 0 0,0 1 16 31,0-3 24-31,0 3-32 16,0-3-16-16,0 0-520 15,-1-2-736-15,-3 0-1265 0,-4 0-3256 16</inkml:trace>
  <inkml:trace contextRef="#ctx0" brushRef="#br0" timeOffset="113202">13235 16835 4488 0,'0'0'3921'16,"0"0"-3297"-16,0 0-448 0,0 0-72 15,0 0-55 1,0 0-49-16,0 0 80 15,84 21 128-15,-53-5 8 16,5 5 216-16,2 0-24 16,-2 2-192-16,-1-5 64 0,-1-1-200 15,-3 2 0-15,0-6-40 16,-7 4-32-16,2-5 40 0,-4-3 0 15,-5 2-8 1,-1-5-32-16,-5-4 0 16,-5 2-8-1,-1-4 8 1,-5 0 0-16,0 0 88 0,0 0 0 15,0 0 224-15,0 0 312 16,0 0-16-16,0 0-104 0,0 0-103 16,0 0-185-16,0 0 72 0,0 0-104 15,0 0-144-15,0 0-48 16,0 0-128-16,0 0-16 0,7-2 144 15,-2-12 152-15,3-8 272 16,3-8-152-16,0-6-272 0,2-35-112 31,-1 11-1361-31,-6 6-6712 0</inkml:trace>
  <inkml:trace contextRef="#ctx0" brushRef="#br0" timeOffset="123045">9553 8489 6705 0,'0'0'2793'0,"0"0"-1785"16,0 0-168-1,0 0 80-15,0 4-112 0,0-3-400 0,0 1-192 16,4 0-88-16,-3 4 137 15,4 0 543-15,2 5-128 16,-3-2-176 0,3 5 176-16,-1 3-160 15,4 1-48-15,-2 3-56 0,2 4-184 16,1-1-96-16,2 2-56 15,-2-3-32-15,1 0-40 16,-4-5 41-16,1-2-49 0,-1-4 16 31,-4-2 32-31,-1-2-40 16,2-4 8-16,-4 1 24 0,3-2-32 15,-4-1-8-15,1-2 16 16,-1 2 0-16,0-2 48 16,0 0-64-16,5 0 8 0,-5 0-8 31,0 0 0-31,0 0 0 15,0 0 8-15,0 0 0 0,0 0-8 0,0 0 64 16,0 0-56-16,0 0 40 16,0 0-40-16,0 0 0 15,0 0 0-15,0 0-8 16,0 0-8-1,0 0 8-15,0 0 8 16,0 0 8-16,0 0 56 0,2-4-64 0,4-8 72 16,2-6-16-16,2-8-56 15,6-6 56-15,0-4-16 16,2-3-40-1,0-1 0-15,-1 7 40 16,1 2-48-16,-5 7 8 16,2 9-8-1,-7 2-8-15,3 5 0 0,-6 0 8 0,3-2-8 16,-2 2 8-16,6-2 0 0,-6 1 0 31,2 0 8-31,-3 3 0 16,-2 2 8-16,-3 2-8 0,0 0-8 15,0 2 0-15,0 0-296 16,0 0-1569-16,-1 12-3032 0</inkml:trace>
  <inkml:trace contextRef="#ctx0" brushRef="#br0" timeOffset="131760">17426 7958 6633 0,'0'0'2905'0,"0"0"-2105"15,0 0 16-15,0 0 88 16,0 0-152-16,0 0-400 0,0 0-152 15,71 85-128 1,-59-74-72-16,-1-7-304 16,2-4-1184-16,5-13-1089 0,-1-13-1383 15,-4-4-641-15</inkml:trace>
  <inkml:trace contextRef="#ctx0" brushRef="#br0" timeOffset="132312">17635 7855 3080 0,'0'0'2617'0,"0"0"-489"0,0 0-295 15,0 0-513-15,0 0-360 0,0 0-256 0,0 39 72 16,-4-9-39-16,-7 6-409 15,-4 3-152-15,-2 1-96 16,-1-6-80 0,-3-2-304-1,-2-8-169-15,2-5-87 0,4-8 304 0,4-7 200 16,1-2 56-16,6-2 64 15,1 0 336-15,2 0 169 16,3 2 63-16,0 2-176 0,0 5-232 31,0 8-208-31,0 8 144 16,3 9 272-1,2 3-48-15,1 2-112 0,-1-3-24 0,0-6-144 16,2-8-88-16,-3-4-16 16,0-8-88-16,-1-6-432 0,-3-4-200 15,3 0 120-15,-3-8 120 31,0-16-120-15,0-6 15-16,3-4 321 0,5-2 192 16,4 0 72-16,4 4 168 15,2 4 152-15,6 1 137 16,-2 5-1-16,4 5-32 0,0 2-48 15,-5 5-72-15,0 4-48 16,-3 6-56-16,-5 0-96 16,-4 0 0-16,-2 8 24 0,-2 11 208 0,-5 5-88 15,0 3-64-15,0 1-184 16,-15 0-48-16,-1-1-576 0,-7-5-448 31,-4-5-665-31,-4-6-1079 16,5-7-1881-16,7-4 128 15</inkml:trace>
  <inkml:trace contextRef="#ctx0" brushRef="#br0" timeOffset="132906">17567 8318 1824 0,'0'0'2680'0,"0"0"-287"15,0 0-369-15,0 0-415 32,0 0-137-32,0 0-328 15,0 0-304-15,0 0-319 0,85-68-297 16,-73 68-72-1,-6 0-144-15,-6 0-8 0,0 13-8 0,-8 12-40 32,-15 1-40-32,1 0 24 15,-4-4 0-15,10-6 64 16,3-8 0-16,6-4 56 0,7-1 40 15,0-3 40-15,0 0-40 0,0 0-96 16,13 0 8-16,5-9 8 16,-2 1 40-1,-1 4-48-15,-1 2-8 16,-6 2-112-16,-8 4-456 15,0 18-265-15,-8 9 113 0,-18 4 104 16,-4 3 360-16,-6-4 192 0,7-4 64 31,5-9 64-31,11-10 888 0,7-5 201 16,6-6-593-16,0 0-216 15,6 0-224-15,15-15-16 16,10-6 8-16,3-1-16 0,4-3-80 16,-2-1-16-16,1-1-264 15,-6 1-488 1,-5 2-465-16,-9 2-407 15,-7 4-544-15,-8 0 223 16,-2 2 537-16,0 3 1072 0,-16 2 336 16,3 1 1064-16,3 6 912 15,2 2 73-15,3 2-593 0,2 0-280 31,0 4-335-31,-2 16-377 16,1 13-208-16,0 12 72 16,-3 6-80-16,-1 2 8 0,5 0-144 15,-2-10-48-15,3-4-48 16,2-11-16-16,0-8-256 0,0-18-904 15,7-2-1585 17,1 0-3640-32</inkml:trace>
  <inkml:trace contextRef="#ctx0" brushRef="#br0" timeOffset="133555">17869 8152 6105 0,'0'0'2912'16,"0"0"-615"-16,0 0-481 0,0 0-687 15,0 0-353-15,0 0-416 16,122-53-216-16,-105 49-64 0,0 2-80 31,-4 2-72-31,-3 0-376 31,-8 6-280-31,-2 15-505 0,-2 7-455 16,-21 6-1465-16,-4 2-103 16,-4 0 887-16,2-4 1713 0,7-6 656 15,7-6 2032-15,5-6-359 16,7-4-553-16,3-4-32 15,0 0-328 1,0-2-39-16,11-4-89 0,4 0-168 0,1 0-168 16,3 0-104-16,-6-8-64 0,0 3-32 15,-1 4-96-15,-8 1-72 31,-4 0 72-31,0 22 184 0,-4 8 544 16,-9 6-272-16,-5 5-72 16,0-1-160-16,7-6-72 0,3-8-96 15,3-9-56-15,5-4 0 0,0-11-416 16,0-2-680-1,11-4 80 1,7-18-8-16,0-7-17 0,1-3 65 16,-1 0 528-16,-2 2 448 15,0 8 256-15,-6 6 424 0,0 9 176 16,-4 7-207-16,-3 0-1 15,-3 19 256 1,0 11-160-16,0 0-312 16,0 0-224-16,0-7-64 15,0-8-136-15,5-8-8 0,6-7 48 16,4 0 416-1,1-11 112-15,2-10-119 16,1-7-249-16,1-2-208 16,2-2-360-16,6-9-801 15,-9 9-1103-15,0 6-3025 0</inkml:trace>
  <inkml:trace contextRef="#ctx0" brushRef="#br0" timeOffset="133995">18355 8129 512 0,'0'0'7081'15,"0"0"-4800"-15,0 0-537 0,0 0 96 16,0 0-743 0,0 0-481-1,0 97 176-15,0-51-200 0,0 2-224 16,0-2-216-16,0-6-104 15,6-4-40-15,6-6-8 0,0-6-24 16,0-10-296-16,2-5-72 0,2-9-32 31,-1 0 128-15,0-11 144-16,4-15-40 0,-1-6-48 0,-1-6-160 15,-2-4-80-15,-4 1 71 16,-1 2 57-16,-4 3 216 0,-4 4 80 16,-2 5 56-16,0 7 176 31,0 8 336-31,0 7 265 15,0 3 79-15,0 2-168 0,0 0-208 16,0 0-176-16,0 7-192 0,0 14-104 16,0 3 160-16,10 5-40 15,1 4-32-15,2-1-40 16,0 2-56-16,0 0-480 0,9 8-1016 31,-2-8-1281-31,-4-10-4104 0</inkml:trace>
  <inkml:trace contextRef="#ctx0" brushRef="#br0" timeOffset="134456">18749 8388 7801 0,'0'0'2769'16,"0"0"-1201"0,0 0-48-16,0 0-487 15,0 0-457-15,0 0-112 0,0 0-136 16,-26 120-152-16,24-103-120 15,2-8-56-15,0-5 0 16,0-4 0-16,0 0-200 16,0 0 16-16,0-10-80 15,5-10 176 1,7-4-64-16,4-3-16 0,1-3 72 0,-4 3 88 15,2 5-8-15,-7 8 16 16,-2 6 56-16,-1 6 96 16,2 2 8-1,-7 0 136-15,5 20 440 16,-4 4-88-16,4 3-208 0,-5-2-232 31,5-5-208-31,0-8-232 0,-2-5-680 0,3-7-480 31,6 0-249-31,-6-13 377 0,4-6 16 16,0-6 400-16,-6 5 640 15,0 4 208-15,-3 6 512 16,-1 4 560 0,0 6 192-16,0 0-216 15,0 0-471-15,0 0-297 16,3 6-160-16,1 8-16 0,-3 0-104 15,1 0-200-15,-2-6-873 0,0-2-1175 16,0-6-3449-16</inkml:trace>
  <inkml:trace contextRef="#ctx0" brushRef="#br0" timeOffset="134641">18878 8133 2840 0,'0'0'6986'0,"0"0"-5650"15,0 0-904-15,0 0 144 32,0 0-360-32,0 0-80 15,0 0-136-15,74 42-384 0,-61-16-1288 16,-3-1-3017-16</inkml:trace>
  <inkml:trace contextRef="#ctx0" brushRef="#br0" timeOffset="134800">18935 8414 7497 0,'0'0'2465'16,"0"0"-1273"-16,0 0 440 15,0 0-23-15,0 0-553 0,50 4-256 16,-16-12-264-16,1-8-272 16,1 0-264-16,1 0-160 31,-7 2-816-16,-5 2-888-15,-8 2-1041 0,-12 4-2904 0</inkml:trace>
  <inkml:trace contextRef="#ctx0" brushRef="#br0" timeOffset="135092">19057 8229 6361 0,'0'0'1800'16,"0"0"-431"-16,0 0 367 0,0 0-224 15,0 0-215-15,0 0-401 0,-14 127-352 31,14-89-232-31,0-4-48 16,0-2 56-16,0-8-120 16,0-4 72-16,3-5 0 0,5-6-96 15,-5-3 16-15,5-2-64 16,-3-4-32-16,3 0-96 0,4 0-120 31,5-21-552-31,11-36-872 0,-6 5-2769 16,-2 0-6569-16</inkml:trace>
  <inkml:trace contextRef="#ctx0" brushRef="#br0" timeOffset="136515">19492 8414 7705 0,'0'0'2825'0,"0"0"-1753"16,0 0 136 0,0 0-160-16,0 0-575 0,35 0-193 15,2 0 384 1,10 0-136-16,5 0-72 0,0-4-176 15,-4-2-112-15,-3 2-40 16,-8 0-24-16,-3 1-104 0,-6 0-120 16,-6 3-408-1,-2-4-616-15,-6-8-913 16,-1 2-2352-16,-5-6-3544 15</inkml:trace>
  <inkml:trace contextRef="#ctx0" brushRef="#br0" timeOffset="136785">19865 8201 6345 0,'0'0'2272'0,"0"0"-1495"0,0 0 767 16,0 0-152-16,0 0-304 0,0 0-528 15,111 28-167-15,-77-17-113 31,-3-1-40-31,-5 3-88 16,-2 2-40-16,-5 0 40 0,-1 4-16 16,-7-2 24-16,-6 2 40 15,-5-1 104-15,0 2 144 0,-8 2 0 16,-19 2-272-16,-7 1-176 15,-20-6-912-15,9-6-1801 32,10-13-5752-32</inkml:trace>
  <inkml:trace contextRef="#ctx0" brushRef="#br0" timeOffset="137382">20564 7862 5097 0,'0'0'3248'0,"0"0"-1623"15,0 0-337-15,0 0-208 0,0 0-32 16,-23 103-303-16,4-53-241 16,-4-4-200-16,4-6-104 0,5-14-152 0,5-10-48 15,6-9-248 1,3-7-608-1,0 0-145-15,3 0-71 16,12-15 560-16,3 0 408 0,3 0 80 16,-7 5 16-16,2 5 16 15,-3 5-8-15,-1 0 248 0,-1 7 192 16,-5 14 184-1,-2 0-48-15,-1-1-64 16,-2-1-199-16,-1-5-169 16,0-7-144-1,0-5-297-15,4-2-679 16,-4-13-928-16,1-10-5682 15</inkml:trace>
  <inkml:trace contextRef="#ctx0" brushRef="#br0" timeOffset="138493">20735 7811 4296 0,'0'0'1849'15,"0"0"-809"-15,0 0 808 16,0 0-367-16,0 0-489 31,0 0-392-31,0 0 64 0,0 0 168 16,-6 40-287-16,-6-25-289 15,1-2-112-15,3-3-72 0,2-7-16 16,6-1-56-16,0-2 0 16,0 0-328-1,0 0-161-15,3 0 65 16,8-2 368-16,0-1 48 0,1 1-48 15,-6 2-32-15,1 0 80 16,-7 2 0-16,0 20-32 0,0 6 40 16,-16 4 0-1,-7 2 8-15,4-4-8 31,2-7 16-31,6-10-8 0,6-7 40 0,5-6-40 0,0 0-8 16,0 0 0-16,8-2 0 16,5-8 48-16,3-1-40 0,-1 0 8 15,-4 1-16-15,-1 2-64 31,-4 2-96-15,-1 0-296-16,-3 0-208 0,-2 0 40 0,3-2-8 16,-3-2-96-16,0 4 392 0,0 2 336 15,0 4 432-15,0 0 192 16,0 0-136-16,0 2-184 31,0 18-112-31,-5 4-40 0,-1 6 16 16,1-2-24-16,-2 0 24 15,4-6-40-15,2-6-120 16,-3-5 40-16,4-6-48 0,0-3 16 31,0-2-8-31,0 0-8 16,0 0 0-16,0-3-208 0,0-10 32 0,12-5 112 31,2 0-56-31,2 1-40 0,-1 2-48 0,-4 5 88 15,-3 4 40-15,-3 4-16 16,-3 2-64 0,-2 0 160-16,0 10 64 15,0 7 192-15,-10 4-80 0,-6 1-32 0,-2 1-96 16,0-4 24-1,5-4-72 1,5-4 8-16,0-5 0 0,5-4 56 16,3 1-64-16,0-3-48 15,0 0-208-15,8 0 64 16,7-3 144-16,1-5 40 0,0 1-8 15,-3-1-248-15,-2 1-440 32,-6 7-425-32,-5 0-383 0,0 0 80 0,-5 13 496 0,-17 9-617 31,-3 1 121-31,-7 5 856 0,-3 1 576 15,2-5 40-15,1-4 808 16,8-8 808-16,11-4 697 16,6-4-337-1,7-4-815-15,0 0-585 16,7 0-376-16,15-12 8 15,3-5-112-15,4-2-16 0,1-1-112 16,-5 0 48-16,0 0-56 16,-7 1-176-16,-5 6-32 0,-5 3 128 15,-8 3 80-15,0 5 168 31,0 2 232-31,-3 0 72 0,-10 2 72 16,2 13-264-16,1 4-112 0,5 9-80 16,0 2-16-16,5 6-56 15,0-1-8-15,0-3 8 0,0-3-16 16,4-10-360-1,2-4-792 1,-6-12-968-16,0-1-1897 0,0-2 0 16</inkml:trace>
  <inkml:trace contextRef="#ctx0" brushRef="#br0" timeOffset="138778">20687 8326 40 0,'0'0'4953'0,"0"0"-3097"0,0 0 80 15,0 0-87-15,0 0-561 16,-54 102-552-16,40-73-328 15,-1-4-296-15,7-5-112 0,2-8-528 16,6-7-1008-16,0-5-1089 31,0 0-255-31,6-17 1215 0,12-7 1009 16,-5 1 656-16,8 0 728 15,-6 3 897-15,1 6 295 16,0 6-344-16,-2 2-359 0,3 2-161 16,-1 4-384-1,1 0-328-15,1 0-152 16,0 0-184-1,5 0-8-15,-6 0-1312 0,-2 0-3761 0</inkml:trace>
  <inkml:trace contextRef="#ctx0" brushRef="#br0" timeOffset="139475">20939 7985 5617 0,'0'0'2480'16,"0"0"-1344"-1,0 0 289 1,0 0 63-16,-37 120-416 15,20-75-568-15,0-2-288 0,4-7-87 16,6-7-129-16,2-11-465 16,5-10-767-16,0-8-1048 0,0-8-913 15,12-10 328-15</inkml:trace>
  <inkml:trace contextRef="#ctx0" brushRef="#br0" timeOffset="139873">20950 8077 72 0,'0'0'2896'0,"0"0"-855"0,0 0-425 0,0 0 112 16,0 0-327-1,0 0-177 1,0 0-480-16,0 0-344 16,81 54-208-16,-70-37-64 0,-3-2-128 15,-5 2-88-15,-1-2-552 16,-2 0-744-16,0-1-513 0,-2-3-287 15,-9-2 287 1,-10-3 1057 0,7-4 840-16,1 0 64 0,1-2 1105 15,3 0 423-15,7 0-224 0,0 0-216 31,2 0-303-31,0 0-433 0,0 0-344 16,0 0-24-16,0 0-48 16,0 2 80-16,0 1 136 15,0 3 168 1,0 1 264-16,0-3-8 0,0 0-256 0,0-4-192 15,0 0-112-15,0 0 56 0,0 0 32 32,0 0-32-32,0 0-32 15,0 0-104-15,0 0-232 16,0 0-368-16,0 0-608 0,0 0-1305 15,0-6-3456-15</inkml:trace>
  <inkml:trace contextRef="#ctx0" brushRef="#br0" timeOffset="140332">20874 8158 7537 0,'0'0'2193'0,"0"0"-1017"16,0 0 288-16,0 0-336 0,0 0-359 15,0 0-297 1,97-38-208 0,-71 29-112-16,-2 1-152 15,-1 2-160-15,-6 1-857 0,-5 3-759 0,-12 2-648 16,0 0-505-16,0 0 56 15</inkml:trace>
  <inkml:trace contextRef="#ctx0" brushRef="#br0" timeOffset="140671">20931 8113 856 0,'0'0'2736'0,"0"0"-863"0,0 0-177 15,0 0 272-15,0 0-199 0,-25 133-481 16,16-93-424 0,-3-2-104-1,4-4-167-15,-1-12-265 0,5-6-184 16,3-10-96-16,1-6 16 15,0 0-64-15,0 0-104 0,0-18-200 16,3-8-337-16,13-6-127 0,-1-2 136 31,6 3 96-31,-4 5 200 16,1 9 176-1,-2 9 160-15,-6 6 56 0,0 2-8 0,-4 2 208 16,-4 15 256-16,-2 8 16 16,0-1-208-16,0-1-144 0,-2-2-176 31,-4-7-8-31,-1-10-312 15,2-4-376-15,1 0-672 16,-3-36-1161-16,6-1-639 0,-4-1-1057 0</inkml:trace>
  <inkml:trace contextRef="#ctx0" brushRef="#br0" timeOffset="141025">20931 8113 4136 0,'11'-128'2129'16,"7"128"-249"-16,4 20-23 16,4 10-145-16,3 12-304 0,-1 8-119 15,-1 5-409-15,-4-2-368 0,-1-4-256 31,-1-9-136-31,-3-10-120 16,-3-8-248-16,-4-12-312 0,-5-8-264 16,4-2-281-16,-10-8-15 15,0-18 16 1,0-4-344-16,0-2 519 0,0-2 353 0,-11 3 472 31,-2 5 104-31,2 9 440 0,4 4 369 16,1 9 559-16,1 4-184 15,0 2-456-15,-2 22-304 0,-4 9-64 16,-2 4-24-16,-1 4-120 15,-4-1-87-15,0-6-65 32,4-6-56-32,-4-7-8 0,2-12-64 15,-2-5-609-15,5-12-823 16,2-16-1537-16,1-6-3040 0</inkml:trace>
  <inkml:trace contextRef="#ctx0" brushRef="#br0" timeOffset="141188">21053 7951 2936 0,'0'0'3209'0,"0"0"-993"15,0 0-127-15,0 0-593 0,0 0-424 16,0 0-320-16,39-14-207 16,-31 16-233-1,7 10-160-15,-4 14-152 16,4-2-640-16,-9-1-2265 0</inkml:trace>
  <inkml:trace contextRef="#ctx0" brushRef="#br0" timeOffset="142903">21467 7965 384 0,'0'0'6465'0,"0"0"-5145"15,0 0-71-15,0 0 15 0,0 0-592 16,0 0-328-16,87-58-176 16,-68 52-112-16,-6-1 0 0,-5 5-48 31,-3 2-8-31,-5 0 8 15,0 0 72-15,0 0 304 0,0 0 520 16,-5 9-143-16,-3 5-489 16,-1 10-144-16,-1 8-48 0,2 10-8 15,1 8 8-15,-2 5-24 31,2 2-48-31,-1-3 48 0,2-1-40 16,-4-11-16-16,4-8-56 16,1-10-48-1,-2-8 0-15,6-8 96 0,1-8 8 0,0 0 64 16,0 0 32-16,0-12-96 15,1-10 0-15,14-4-8 0,1-2-88 32,2-2-208-32,3 1-193 0,-2 1-183 15,-1 5-104-15,-2 3 104 16,-5 7 144-16,-3 5 328 0,-1 8 32 15,-4 0 176 1,-3 2 96 0,0 21 528-16,0 5 168 0,0 4-208 15,-5 0-272-15,0-4-56 0,4-6-80 16,-4-8-120-16,5-8-48 31,0-4-8-31,0-2-8 0,0 0-72 0,0-8-120 16,6-14 152-16,9-7-64 15,3-1-160-15,1-2 120 16,-3 7 96-16,-1 7 48 15,-1 6-40-15,-6 5 48 0,0 7 8 32,-4 0 96-32,0 5-32 0,-4 12 56 0,0 4-128 0,0 7-464 31,0-5-1616-31,0-6-4138 0</inkml:trace>
  <inkml:trace contextRef="#ctx0" brushRef="#br0" timeOffset="144161">21787 8171 3168 0,'0'0'3985'0,"0"0"-2945"15,0 0-8-15,0 0-423 16,0 0-249-16,0 0-240 16,119-117-120-16,-95 96-80 0,2 5-624 15,-8 4-505-15,-10 6 113 16,-6 4 256-1,-2 2 840-15,0 0 624 0,0 0 552 16,-9 2-40-16,-2 10 201 16,-2 4-281-16,2 8-312 15,0 4-208-15,1 4-272 0,5 2-144 0,2-4-112 31,3-4-8-15,0-3-88-16,0-10-264 0,0-4-72 0,5-5-112 16,6-4 8-16,2 0 112 15,6-10 312-15,4-10 104 16,1-3-64-16,4-3-144 0,-3 0-160 31,1-1-48-31,-5 2 88 0,-3 1 224 31,-7 6 104-31,-11 2 0 0,0 6 152 0,0 4 360 16,-11 6 272-16,-3 0 16 0,-3 5-376 15,1 14-184-15,7 7 72 32,0 2 8-32,3 0-168 0,6-1-88 15,0-6-56 1,0-4-8-16,6-6-72 0,6-7-368 15,2-4-456-15,2 0-336 0,-1-2 16 16,-2-13-57-16,1-6 137 16,-5 2 656-1,-3 0 480-15,2 3 184 0,-6 4 712 16,-1 6 288-16,-1 3 209 15,0 3-257-15,0 0-432 16,0 0-408-16,0 5-184 0,0 5-104 16,0-1-8-16,0-3-248 15,2-3-280-15,12-3-216 16,1 0 120-16,6 0 152 15,2-7 64-15,2-6 119 32,-2 0 137-32,-4-2 144 0,1 3-328 0,-9 3 240 0,-3 0 96 31,-8 3 0-31,0 2 376 15,0 4 233-15,-5 0-81 0,-9 2-192 16,-2 13 0-16,1 2 144 16,7 2 120-1,6 0-216-15,2-3-224 0,0-2-112 0,0-1-48 31,13-6 0-31,0-5-264 16,3-2-320-16,-3 0-432 0,3-13-273 16,-3-10-519-16,-3 1-440 15,-2 0 591-15,-5 2 1657 0,-3 6 256 16,0 4 1641-1,0 8 167-15,0 2 105 0,0 0-753 32,-3 8-888-32,2 14-352 0,-3 3 152 15,3 5-72-15,1 6-96 0,-2 0-64 16,-1 3-48-16,-2 2-40 0,-1-7 40 15,-1-4 8 1,1-8-48 0,-1-8 0-16,2-8 40 15,2-4 64-15,-3-2 224 0,4 0 217 0,0-18-25 16,2-6-392-16,0-8-136 15,4-7-88-15,13-1-336 0,3 1-289 32,2 1-135-32,-2 4 104 15,2 1-208-15,-2 6-80 16,-4 2 528-16,-2 5 367 0,-2 4 81 15,-9 6 48-15,2 4 8 0,-5 6 257 16,0 0 743-16,0 2 64 31,-16 18-776-15,-2 4-184-16,2 5-56 0,4-2-32 0,4-3-16 15,5-5 0-15,3-6 0 16,0-5-104-16,3-5-304 0,12-3-272 16,1 0-240-16,3-9-113 31,4-14-1071-31,-4 0-593 15</inkml:trace>
  <inkml:trace contextRef="#ctx0" brushRef="#br0" timeOffset="145064">22560 8007 2560 0,'0'0'1688'0,"0"0"49"15,0 0-369-15,0 0-360 16,0 0-520-16,0 0-464 15,0 0-24 1,8-28 0 0,7 20 16-16,-2 0-8 0,1-4 8 0,2 2-8 15,-1-3-8-15,-4 4-64 0,0 1-144 0,-6 2-208 31,-3 4-40-31,-2 2 416 16,0 0 40-16,0 0 8 16,-13 8 8-16,2 5 464 15,-2 2 120-15,6-1 177 0,2-2-153 16,5-2-232-16,0-2-136 0,0-2-208 31,0 0 16-31,7-6-64 16,6 0-232-16,1 0-304 0,1 0-168 15,1 0-17-15,-5-4 121 31,1 2 288-31,-4 2 232 0,-5 0 32 0,2 0 48 0,-2 0 160 47,-3 0 144-47,5 4-96 16,-2 0 32-16,4-2 24 0,-3 0-176 15,5 0 0 1,2-2-16-16,2 0-72 0,3 0-160 0,-2 0-560 16,1-6-168-16,-2-4-120 15,-5 2 304-15,-3 2 704 0,-5 4 216 16,0 2 1784-16,0 0-207 0,0 8-1097 15,-12 8-32-15,6 2-40 16,4-2-240-16,2 0-240 0,0-7-136 16,0-5-8-16,12-4-104 15,2 0-176 1,2-7 16-1,4-7-40-15,-4-2-136 0,0 0 152 0,-1 4 88 16,-1 4 144-16,-3 0 40 16,-2 4 16-16,-5 0 40 0,-2 0 136 31,1-1 112-31,-3 0 192 15,0-3-376-15,0-2-104 16,2-1-512-16,3 4-280 0,-2 1-329 16,2 6 273-16,1 0 408 0,-3 0 440 15,-4071 6 40-15,8141 8 376 31,-4071 0 256-31,-2 2 41 16,0-2 87-16,0-2-192 0,0-2-208 16,0-4-80-16,0-2-312 15,0-4-8-15,5 0-48 0,1 0-216 16,7-4-24-16,-2-10 168 31,1 0 48-31,1 0 64 16,0 2 8-16,-4 6 48 0,-1 4 240 15,0 2 176-15,2 0 40 0,-5 0 120 16,1 12-88-16,-1 6-224 15,-5 16-312-15,0-4-288 16,-8-2-2800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09T02:28:42.9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5537 8352 6361 0,'0'0'1568'31,"0"0"-656"-31,0 0 121 16,0 0 351 0,0 0-72-16,0 0-312 0,-6 2-191 0,6-2-193 15,0 0-192-15,0 0 56 0,0 0-72 16,0 0-136-16,0 0-144 31,0 0-64-31,0 0-64 16,0 0-8-16,1 0-112 0,22 0 112 15,14 0 8-15,16 0 56 16,20 2 120-16,11 1 0 0,10 4 8 31,7-1-96-31,4 2-88 16,2-2 0-16,-5 2 64 15,-6-4-64-15,-8 0 8 0,-11-2 32 0,-9 0-40 31,-13-2 8-31,-7 2 24 0,-10-2 40 0,-8 0-72 16,-6 2 96 0,-7 0 104-16,-9 0-112 15,-2 2 16-15,-1 3-104 16,-5 16-640-16,-5-1-1440 0,-19 2-7042 15</inkml:trace>
  <inkml:trace contextRef="#ctx0" brushRef="#br0" timeOffset="5791">2286 12723 824 0,'0'0'3104'0,"0"0"-567"15,0 0-545-15,-6 0-23 32,4 0-209-32,2 0-328 0,0 0-327 15,0 0-337-15,0 0-144 0,-3 0-88 16,3 0-120-16,0 0-136 0,0 0-104 15,0 0-56 1,0 0 0 0,0 0-40-16,0 0-16 15,0 0-56-15,0 0 40 0,0 0-40 16,0 0 72-16,0 0-64 15,0 0-8-15,0 0 0 16,0 0-8-16,0 0 0 16,0 0-16-16,0 0 8 15,0 2 0-15,0 0 8 31,0 2 0-31,0 5 0 0,3 2 0 0,5 4 0 0,3 4-48 16,4 2 48-16,1 3 0 16,0-3 0-16,2 2 0 0,-5-3 8 31,-2-4-8-31,-3-2 8 0,2-2 0 15,-8-4 0 1,4-4 0-16,-4 0 0 0,-2 0 40 16,1-4-40-16,-1 0 0 0,0 0 64 31,0 0 32-31,0 0 56 15,0 0 48-15,0 0 9 0,0 0-25 16,0 0-72-16,0 0-40 16,0 0-72-16,0 0 0 15,0 0-8-15,0 0 8 0,0 0-8 16,0 0 0-16,0 0 8 15,0 0-8 1,0 0 0-16,0 0 8 0,0 0 0 16,0 0 0-16,0 0 8 15,0 0-16-15,0 0 0 16,0 0 0-16,0 0 8 0,0 0 0 15,0 0 64 1,0 0-64-16,0 0-8 16,0 0 72-16,0 0-64 0,0 0 0 15,0 0-8-15,0 0 8 16,0 0 0-16,0 0-8 15,0 0 0 1,0 0 0-16,0 0 0 16,0 0 0-16,0 0-8 0,0 0 0 15,0 0 0-15,0 0-8 16,0 0 8-16,0 0-8 15,0 0 8-15,0 0 0 0,0 0 8 16,0 0 0-16,0 0 8 31,0 0 56-31,0 0-56 0,0 0 0 16,0 0 0-16,0 0 0 15,0 0 0-15,0 0-8 16,0 0 16-16,0 0-16 0,0 0 56 16,0 0 16-1,0 0 72 1,0 0 56-16,0 0-16 0,0 0-80 15,0 0-8-15,0 0-88 0,5 0 40 16,3-7-48-16,10-14 16 16,5-13 296-16,11-14-232 0,9-13-80 15,27-25-1056 1,-11 14-1481-1,-9 14-4696-15</inkml:trace>
  <inkml:trace contextRef="#ctx0" brushRef="#br0" timeOffset="7368">2278 13548 1536 0,'0'0'4585'0,"0"0"-2673"16,0 0-696-16,0 0-119 0,0 0 7 15,0 0-128-15,0 0-360 0,0 0-312 31,0 0-144-31,0 0-16 16,3 0-64-16,5 4 0 16,4 7-64-16,2 12 297 15,6 7 247-15,2 7-208 0,2 6-80 16,-1 3-88-16,-4-3-64 0,-2-4-24 15,0-5-88-15,-4-5 40 32,2-9-40-32,-7-5 0 31,-2-3-8-31,-1-5 8 0,-2-3 48 15,-1-2-48-15,-2-2 88 0,0 0 128 16,0 0 168-16,0 0 8 0,0 0 48 16,0 0 72-16,0 0-104 15,0-2-120-15,0-11-103 16,2-10-185-16,9-16-8 0,10-12-72 15,27-42-265 1,-6 15-1351-16,-6 12-4201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09T02:29:03.3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3948 6684 4705 0,'0'0'2328'15,"0"0"-1456"-15,0 0-160 0,0 0 545 16,0 0-89-16,0 0-248 16,0 0-472-16,0 0-168 0,0 1-8 15,0-1 32-15,0 0 8 16,0 0 72-16,0 0-103 15,0 0-65-15,0 0-128 0,5 0 32 16,-5 0-112-16,8 2 8 16,3 2 40-16,4 0 136 0,4-2-88 31,-3 3-96-31,2-1 216 15,-3-2-120-15,2 0-32 0,1 2 64 16,-3-2 8-16,-2 0 40 0,1-1-80 16,-1 1-8-16,1 0 64 15,3 0 56-15,2 3-16 16,5-1-40-1,4 0-72-15,-4 2 120 16,3-2 56-16,2 1-104 16,-3 1-16-16,2-1-24 0,-2 1-48 0,1-2 8 15,4 0 24-15,1 0-40 16,-1-1 40-1,-1-1-8-15,1 3 24 16,1-3-16-16,-1 0 16 16,-3 2 33-1,2-2-49-15,1 2 32 0,3-2 72 0,0 2-96 31,1-2-32-31,2 0-32 0,-3-2 56 16,5 0-16-16,0 0-88 31,3 0 168-31,5 0-120 16,1 0 72-16,-4 0-64 0,1-4 32 15,-6 2-40-15,-2 0 0 16,-3 2-40-16,-2 0 40 0,2 0-48 16,3 0 48-16,-1-2 8 15,4 2-40-15,2-4-8 16,5 2 112-16,-5-2-32 0,1-3-40 15,-1 3 24 1,0 1-64-16,-1-3 64 0,1 0 0 16,-5 0-64-1,3-1 72-15,1 1-72 0,-1 1 0 16,2 1 8-16,0-2 104 15,3 2-112-15,0-3 8 0,2 3 40 16,-2-1 8 0,2-1-56-16,-1 0 8 15,-5 2 24-15,0-3-40 16,-2 3 0-16,-4 0 8 0,-1 3 0 15,-3 1 0-15,-5-2-8 16,1 2 16-16,-4-2-8 0,1 2 8 16,-2-2-8-1,1 2-8 1,0 0 8-16,-1 0 8 0,3-2-16 15,2 2 8-15,-3 0-8 16,4 0 56-16,-4 0-56 0,2 0 0 16,-4 0 0-16,1 0-8 31,1 0 16-16,0-2 0-15,2 2-8 0,-5 0 0 0,5 0 48 16,-2 0-48-16,1 0 0 16,-3 0 0-16,2 0 0 0,1 0-8 15,-1 0 8-15,3 0 8 31,-1 0-8-31,2 0 16 0,1 0-16 16,1 0 0-16,-1 0 0 0,2 0 8 16,-2 2-8-16,2 2 8 15,-5 0-8-15,1 1-8 0,-3-1-56 16,2 0 56-1,-2 3 8 1,5-5 0-16,2 2 0 16,3-2 0-16,-2-2 0 0,1 2-8 0,1-2 8 15,-4 0 0-15,-1 0-8 16,0 0 0-1,-1 0 8-15,-2 0 8 16,1 0-8-16,-3 0 8 16,1 0-8-16,-1 0 8 15,-2 0 40 1,3 0-40-16,-4 0-8 0,1 0 0 0,-2 0-8 0,-1 0 8 15,0 0 0-15,-2 0 0 32,-1 0 8-32,1 0-8 15,-4 0 0-15,5 0 0 0,-7 0 8 16,6 0-8-16,-3 0 0 15,1 0 0 1,-2 2-8-16,1-2-8 0,1 2 8 0,2-1 8 16,1 1 0-16,0-2 0 31,3 2-8-31,-2 0 0 0,4 3 0 15,-4-3 8-15,4 0 0 0,0 2-8 16,-4-2 8 0,3 2 8-16,1-2-8 0,1 2 0 0,1-3 0 15,-1 1 0 1,3 0 0-1,1 0-8-15,-2-2-72 0,1 0-8 16,-1 0 80-16,-2 0 0 16,-1 0 0-16,-1 0-64 0,-2 0 64 15,1 0-56-15,-2 0 64 0,2 0 0 31,-2 2-8-31,-1 1-8 16,0-1-80-16,0-2 96 0,-1 2-64 16,0-2 56-16,-1 0-88 15,-2 0 80-15,-1 0 8 0,3 0-8 31,0 0-40-31,-1 0 48 16,1 0 8-16,-1 0-8 0,-2 0 0 16,0 0-40-16,-1 0 48 15,-5 0 0-15,3 0 0 0,-2 0-8 16,1 0 8-16,-1 0 0 31,4 0-8-31,-6 0 0 16,2 0 8-16,0 0 0 0,-3 0 0 15,0 0 0-15,-2 0-8 16,1 0 8-16,-1 0 0 0,-2 0 0 15,-1 0 0-15,0 0 0 0,2 0 0 16,-2 0 0 0,0 0-8-1,0 0 8-15,2 0-8 0,-2 0 8 16,0 0-8-16,0 0 8 15,0 0-8-15,0 0 0 0,3 0 0 16,-3 0 0-16,0 0 8 16,0 0 8 15,0 0 0-31,0 0 40 15,0 0-32-15,0 0-8 0,0 0 40 16,0 0 0-16,0 0-48 16,0 0 8-16,0 0 0 0,0 0-8 15,0 0 8-15,0 0-8 16,0 0 0-16,0 0 0 0,0 0 0 15,0 0-8-15,0 0 8 16,0 0-64-16,0 0 64 16,0 0 0-16,0 0-8 0,0 0 8 15,0 0 0-15,0 0 0 31,0 0 0-31,0 0 0 0,0 0 16 16,0 0-16 0,0 0 0-16,0 0 0 0,0 0-16 15,0 0 8-15,0 0 0 0,0 0 0 31,0 0-56-31,0 0 64 0,0 0 0 16,0 0-8-16,0 0 0 0,0 0 8 16,0 0 0-16,0 0 0 15,0 0 0-15,0 0-16 16,0 0 8-16,0 0 0 0,0 0-8 15,0 0 8 1,0 0 0 0,0 0 0-16,0 0-8 0,0 0 8 0,0 0-80 15,0 0 80-15,0 0-56 16,6 0-64-16,1 0 128 15,6 0 0-15,-2 0 0 0,2 0 0 47,3 0 0-47,2 2-48 0,0 2 48 16,3-2 0-16,0 2-8 31,0-2 8-31,1 2-8 16,1-1 0-16,-1 2 0 0,-1-1 8 15,2-2-8-15,0 2 0 16,-2-2 0-16,6 0-8 0,-8 0 8 15,4-2 0-15,0 2-8 16,-4 0 8-16,0-2 0 16,-2 2-8-16,-1 2 16 0,1-3-48 15,-4 1 48-15,4 1 0 16,0-1 8-16,1-2 0 0,-2 2 0 15,-1 0-8-15,4-2 8 0,-4 2-8 16,1 0-8-16,-2-2 8 16,2 2 8-16,2 0 0 0,-2-2-8 15,-1 2 8 1,4 0-8-1,-1 0 0-15,0 0 8 0,0 0-8 16,1 1 0-16,0 0 0 0,4-1 0 16,0 0 0-16,1 0 0 15,3 0-8 1,-1 0 0-1,5-2 0-15,-1 0 0 0,1 0 0 16,3 0-40-16,-3 0 48 0,-1 0 8 16,3 0-8-16,-4 0 0 15,-2 0 8-15,1 0-8 0,1 0 8 31,-7 2 0-31,3-2 0 16,0 0 0-16,-2 0 0 0,1 0 48 16,-3 0-56-16,-1 0 0 15,1 0-56-15,-4 0 56 16,-2 0 16-16,3 0-16 0,-2 0 0 15,0 2 8-15,-1-2 0 32,1 2-8-17,-3-2 8-15,1 0 0 0,1 0-16 0,-1 0 0 16,2 0 8-16,-1 0 0 15,3 0-8-15,-1 0 8 0,1 0 0 0,-2 0 0 16,4 0 0 0,-4 2 0-1,-2-2 0-15,3 2-8 16,-1 0 0-16,1 0 8 0,-2-2 0 15,1 2 0-15,0-2 8 16,-3 2 0-16,0-2 0 0,-2 3 0 16,-4-2-8-1,-1-1 0-15,4 2 0 16,-8-2 0-16,4 2 0 0,-6-2-8 15,0 2 16 1,3-2-8-16,-3 0 16 0,0 0-8 16,2 0 0-1,-2 0 0-15,0 0-8 16,0 0 0-16,0 0 8 0,0 0-8 15,0 0 0-15,0 2-352 16,-5 2-1401 0,-14 2-2127-16</inkml:trace>
  <inkml:trace contextRef="#ctx0" brushRef="#br0" timeOffset="3508">4403 7937 3952 0,'0'0'2369'0,"0"0"-697"0,0 0-71 16,0 0-97-16,0 0 32 15,-22 0-392-15,22 0-439 16,0 0-313-1,0 0-176-15,0 0-104 16,0 0-24-16,0-2-72 16,0 0-8-16,1-3 0 0,17 0 40 15,11-5-40-15,15-2 64 31,12-2-64-31,19-5 48 0,12 2 96 16,5-2-48-16,6 4-24 16,-1-2-64-16,-5 4 32 15,0-4-40-15,2 5-8 0,-2 1 8 16,-6 2 0-16,-4 3 72 15,-9 6-72-15,-12 0 64 16,-4 0-8 0,-11 2 104-16,-4 8-48 15,-6 1 8-15,-2-4-8 16,-5-1 56-16,-2-2-48 0,-4 1 64 15,0-5-32-15,-2 2-48 16,-4-2 16 0,3 0 72-1,-9 0-120-15,2 0-8 0,-2 0-16 0,1 0-48 16,-6 0 40-16,2 0-48 15,-3 0 16-15,1 0-16 0,-6 0 0 16,5 0 8-16,2 0-8 16,-7 0 0-16,0 0 0 15,3 0 0-15,-3 0 56 16,0 0 16-16,0 0 88 15,0 0 201-15,0 0 39 16,0 0-112-16,0 0-104 0,0 0-48 16,0 0-56-16,0 0-8 15,0 0-24 1,0 0 72-16,0 0-72 15,0 0 48-15,0 0-96 16,-15 6-24-16,-9 1-1328 0,-2 5-2905 16</inkml:trace>
  <inkml:trace contextRef="#ctx0" brushRef="#br0" timeOffset="5798">4528 10163 5537 0,'0'0'1952'0,"0"0"-1248"16,0 0-8-16,0 0 545 31,0 0 23-15,0 0-296-16,0 0-280 0,0 0-144 0,0 0 9 15,0 0 39-15,0 0-136 0,0 0-208 16,0 0-80-16,0 0-80 0,5 0-16 16,4 0-72-16,12 0 96 15,8 0 80 1,5 0 64-1,5 0-72-15,6 2-24 0,2 2 88 16,1-1-64-16,6 4-32 0,-1-5 56 16,2 2-184-16,5-2 96 0,4 0-24 15,7 0-32 1,5 0-48-1,5 0 72-15,-3 2-72 32,-1 1 8-32,-3 2 8 0,-6-1-8 0,-2 2-8 0,-9-4 0 15,-5 0 0-15,-6-2 0 0,-4-2-8 31,-6 0 8-31,-4 0 0 16,-6 0 56-16,-3 0-40 0,-6 0 72 16,-5 0-72-1,-6 0 104-15,1 0-8 0,-4 0-16 0,-3 0 80 16,0 0 192-16,0 0 65 15,0 0-33-15,0 0-136 32,0 0-96-32,0 0-40 0,0 0-72 15,0 0-8-15,0 0-32 16,0 0 56-16,0 0-24 0,0 0 24 15,0 0-8-15,0 0-64 16,0 0 16-16,0 0-8 16,0 0 80-1,0 0-80-15,0 0 40 0,0 0-32 16,0 0-8-16,0 0 56 15,0 0-56-15,0 0 0 0,0 0 0 16,0 0-8-16,0 0 48 0,0 0-40 31,0 0 0-31,0 0 56 16,0 0-56-16,0 0 0 0,0 0 64 15,0 0-64-15,0 0 40 16,0 0-48-16,0 0 0 0,-15-2-328 31,-4 0-1753-31,-8 2-5832 0</inkml:trace>
  <inkml:trace contextRef="#ctx0" brushRef="#br0" timeOffset="7208">10115 10095 6969 0,'0'0'3929'0,"0"0"-2897"0,0 0-88 15,0 0 465-15,0 0 95 16,0 2-312-16,0-2-424 16,0 2-424-16,0 0-344 0,12-1-88 31,12 3 88-16,13-2 88-15,8-2 304 0,9 0-47 0,7 0 79 16,4-2-208-16,6-9 208 16,0-8-128-16,-2 2-64 15,-8-4-80-15,-2 5 16 0,-11 0-16 31,-9 7 16-31,-10 2-40 0,-10 1-80 16,-9 4 72-16,-4 2-104 0,-6 0 128 16,0 0-144-16,0 0-72 15,-17-2-1208-15,-11 2-1353 16,-7 0-7473-16</inkml:trace>
  <inkml:trace contextRef="#ctx0" brushRef="#br0" timeOffset="10894">16129 7989 3016 0,'0'0'6418'0,"0"0"-4050"15,0 0-576 1,0 0 129-16,0 0-81 15,0 0-287-15,0 0-545 32,-16-2-424-17,16 2-144-15,0 0-192 0,0 0-224 0,0 0-24 16,-1 8-96-16,1 14-120 0,-5 12 216 15,-2 16 80-15,-2 12 8 16,1 6-80-16,-2 0 48 16,5-5-56-16,2-11-64 0,3-14 64 15,0-10-96-15,0-10-24 31,6-8-48-31,7-6 16 0,2-4-24 0,4 0 128 16,4-19 48-16,7-17 0 16,1-11 24-16,0-7-24 15,-4-7-72-15,-1 3-144 0,-10 1 40 16,-4 4 88-16,-8 3 88 15,-4 8 72 1,0 6-72-16,0 10 80 0,-4 10 16 16,-1 6 72-16,1 6 80 15,0 4-168-15,4 0-80 16,0 0-160-16,0 2-48 0,0 16-48 15,0 8 256-15,0 9 72 16,4 2 64 0,5 3-48-16,2-4-88 15,2-2 0-15,3-4-8 16,2-4-840-16,11 1-1201 0,-10-9-1824 15,0-8-3432-15</inkml:trace>
  <inkml:trace contextRef="#ctx0" brushRef="#br0" timeOffset="11405">16443 8184 8809 0,'0'0'2553'0,"0"0"-1569"31,0 0 344-31,0 0-95 15,-18 136-489-15,16-98-232 0,-1-6 8 16,3-8-168-16,0-10-32 0,0-6-248 16,0-6 8-16,0-2-72 15,0 0 56-15,0-8 56 16,8-16-112-1,10-10 152-15,1-4-8 16,4-4-152-16,0 4-72 16,-6 10 0-16,-2 7 64 0,-4 9-40 0,0 12-128 31,-7 0-40-31,4 4 96 15,-8 19 120-15,5 3 360 0,-4 2-112 16,4-3-88-16,-5-4-160 16,5-9-304-1,-2-4-616-15,5-8-608 0,0 0-577 0,-1-6-255 31,4-14 175-31,-6-1 33 0,0 0 1272 16,-2 5 880-16,-3 8 1200 16,0 6 560-16,0 2 105 15,0 0-705-15,0 10-696 0,0 10 328 16,0-1 48-16,3 4-335 15,2-5-281-15,-2-2-96 0,4-4-128 32,1-4-1089-32,-5-6-1495 15,0-2-3802-15</inkml:trace>
  <inkml:trace contextRef="#ctx0" brushRef="#br0" timeOffset="11576">16640 7985 6849 0,'0'0'1616'0,"0"0"-896"16,0 0-247-16,0 0-297 16,0 0-176-16,0 0-312 15,90 62-1401-15,-85-36-2832 16</inkml:trace>
  <inkml:trace contextRef="#ctx0" brushRef="#br0" timeOffset="11717">16691 8227 6177 0,'0'0'1352'16,"0"0"88"-16,0 0 673 0,0 0-313 15,0 0-223-15,0 0-801 16,146-35-320-16,-104 16-456 0,1 2-144 16,11-6-1144-16,-12 3-1265 15,-5 4-2968-15</inkml:trace>
  <inkml:trace contextRef="#ctx0" brushRef="#br0" timeOffset="11953">16879 7973 4480 0,'0'0'1745'15,"0"0"-577"1,0 0 552-16,1 128-559 0,11-73 151 16,1-1-280-16,-5-1-248 15,3-6 89-15,-3-7 15 0,0-12-160 16,0-8-248-16,3-8-232 15,4-10-192 1,4-2 8 15,9-10-64-31,20-52 0 0,-6 2-784 0,-1-4-2201 0</inkml:trace>
  <inkml:trace contextRef="#ctx0" brushRef="#br0" timeOffset="13101">18662 7885 3544 0,'0'0'3105'0,"0"0"-793"15,0 0 97-15,0 0-305 16,0 0-823-1,-8 48-1129-15,8 6 184 0,3 13 136 0,8 6-16 16,0-3-168-16,1-9-120 0,4-13-88 16,2-10-64-16,-1-12-16 31,1-8-8-31,0-10 0 15,0-6-80-15,-1-2 80 0,6-10 8 32,-4-20 56-32,4-12 120 0,0-13-176 0,-4-5-112 0,0-2 40 15,-7 2 72-15,-4 8 0 16,-7 10 120-16,-1 14 176 15,0 14 160 1,0 8 496-16,0 6-15 0,0 0-337 16,0 4-600-16,0 18-184 15,5 10 168-15,5 8 16 0,4 4 64 16,-2 2-64-16,4-6-192 15,10 11-1105 1,-10-13-823-16,0-8-3113 16</inkml:trace>
  <inkml:trace contextRef="#ctx0" brushRef="#br0" timeOffset="13460">19099 8256 9265 0,'0'0'2369'0,"0"0"-1481"15,0 0 496 1,0 0-263-16,0 0-465 0,0 0-384 0,0 0-80 31,-6 103-192-31,6-98-96 0,0-5 16 16,0 0-184-16,3-14 104 15,7-12 160-15,1-6 80 16,2-2 16-16,-2 0-16 16,2 7-80-16,-3 10 48 0,-2 8-48 31,2 9-240-31,-2 0-48 0,1 19 208 15,-1 9 80-15,1 6 152 0,-6 2 0 16,0-2-48-16,0-6-104 16,2-8-240-16,2-10-1096 0,10-10-1529 15,1-4-2360 1,-2-14-360-1</inkml:trace>
  <inkml:trace contextRef="#ctx0" brushRef="#br0" timeOffset="13588">19364 8220 4977 0,'0'0'3168'0,"0"0"-1183"0,0 0-321 0,0 0-800 31,0 0-304-31,0 0-120 16,0 0-144-16,0 88-296 0,0-72-584 16,0-4-2056-16,0-8-3906 15</inkml:trace>
  <inkml:trace contextRef="#ctx0" brushRef="#br0" timeOffset="13743">19364 7989 7177 0,'0'0'4385'31,"0"0"-3593"-31,0 0-632 16,0 0-160-1,0 0-176-15,0 0-1184 0,28 65-4177 0</inkml:trace>
  <inkml:trace contextRef="#ctx0" brushRef="#br0" timeOffset="13938">19442 8212 1488 0,'0'0'6049'0,"0"0"-4505"16,0 0 801-16,0 0-321 0,0 0-423 15,0 0-569 1,0 0-576-16,105-28-288 16,-75 17-168-16,3 1-600 0,-4 3-944 15,0-1-849-15,-11-1-1768 16,-7 3-992-16</inkml:trace>
  <inkml:trace contextRef="#ctx0" brushRef="#br0" timeOffset="14135">19616 8079 2536 0,'0'0'3185'0,"0"0"-457"16,0 0-279-16,0 0-793 0,0 0-872 15,0 0-368-15,0 0 265 16,-29 122-273 0,29-86-64-16,0-3-40 0,0-6-32 0,8-2-96 15,2-9 48-15,-4-2-32 31,1-8-72-31,-1-2-112 0,5-4-8 16,17-8-336-16,-2-14-1256 16,6-8-3529-16</inkml:trace>
  <inkml:trace contextRef="#ctx0" brushRef="#br0" timeOffset="15004">21485 7913 5697 0,'0'0'3152'15,"0"0"-623"-15,0 0-609 0,0 0-119 31,0 0-721-31,0 0-816 16,0 0-144-16,0 0 32 16,17 88 240-16,-7-31-120 0,1-4-88 15,2-6 16-15,2-12-112 0,-2-8-88 16,0-10-8-16,-2-6-64 31,0-9-32-31,2-2 104 16,3-2 48-1,2-20 144-15,1-11 64 0,6-4-128 0,-3-10-128 16,-1-3-160-16,-5-4-128 0,-3 4 232 15,-5 6 112-15,-3 8-56 32,-5 14 72-32,0 10 344 15,0 7 121-15,0 5-41 0,0 5-392 16,0 20-104-16,0 14-72 15,0 9 72-15,0 6 72 0,2 0-72 16,4-4 0-16,4-5-720 16,3-2-905-1,-2-11-1103-15,-4-9-4922 16</inkml:trace>
  <inkml:trace contextRef="#ctx0" brushRef="#br0" timeOffset="15451">21858 8137 9105 0,'0'0'1529'0,"0"0"-385"0,0 0 632 31,0 0-543-31,-5 103-569 15,5-89-408-15,0-5-136 0,0-2-112 16,0-5 0-16,0-2-8 16,0 0-144-16,5-9-104 0,6-12 248 15,3-9 0-15,4-4-48 16,0-1 48-16,0 5 32 0,-4 9-32 31,-2 10-64-31,-4 9-136 16,0 2 136-16,-5 14 64 15,2 17 352-15,-5 3 64 0,0 1-168 16,1-2-248-16,3-9-176 15,2-9-536-15,5-8-857 0,1-7-1239 32,1 0-329-32,0-16-912 0,-1-7 1417 15,0 4 2632-15,-1-2 136 16,-8 10 2120-16,-1 4 481 0,-2 5 55 15,0 2-391-15,0 0-1129 16,0 5-800-16,0 9-216 16,0 4 24-1,0-2-264-15,6 2-16 0,-1-6-1496 16,-2-7-3593-16</inkml:trace>
  <inkml:trace contextRef="#ctx0" brushRef="#br0" timeOffset="15634">22143 7898 5705 0,'0'0'3040'16,"0"0"-2159"-16,0 0-729 0,0 0-96 31,0 0-56-31,0 0-1697 15,0 0-5408 1</inkml:trace>
  <inkml:trace contextRef="#ctx0" brushRef="#br0" timeOffset="15800">22169 8129 7961 0,'0'0'2121'0,"0"0"-1161"16,0 0 448-16,0 0 297 0,0 0-633 0,0 0-568 15,154-34-312-15,-112 18-192 16,-2 2-496-16,0 3-840 15,-9 2-617 1,-8 3-2544-16,-10 4-1744 16</inkml:trace>
  <inkml:trace contextRef="#ctx0" brushRef="#br0" timeOffset="16036">22332 7985 6089 0,'0'0'2600'0,"0"0"-159"15,0 0-657-15,0 0-888 16,0 0-615-16,0 0 79 15,-13 112-80-15,13-72-80 0,0-2-72 0,0-1 128 16,0-9 8-16,4-5 64 31,4-6 16-31,-7-5-32 16,3-7-80-16,2-3-80 0,-1-2 0 15,6 0-16-15,7-6-24 16,9-29-112 0,-1 3-1128-16,-5-2-2801 0</inkml:trace>
  <inkml:trace contextRef="#ctx0" brushRef="#br0" timeOffset="17543">13594 7905 8793 0,'0'0'2689'15,"0"0"-1713"1,0 0-168-16,0 0-7 0,-24 116-177 16,19-64-224-16,2 2-160 15,3 3-144-15,0-4-80 0,0-2 64 31,0-7-80-31,3-8 48 0,2-4-48 16,-2-7-40-16,0-8-232 16,-3-4-464-16,0-4-377 15,0-1-1247-15,0-6-3049 0</inkml:trace>
  <inkml:trace contextRef="#ctx0" brushRef="#br0" timeOffset="17830">13544 7858 7433 0,'0'0'2345'0,"0"0"-1601"16,0 0 8-16,0 0 536 16,0 0-224-16,0 0-431 15,77 0-257-15,-57 0-160 16,-1 0-120-16,-1 0-96 15,0 0-672-15,-7 0-1241 16,-5 8-2960 0</inkml:trace>
  <inkml:trace contextRef="#ctx0" brushRef="#br0" timeOffset="18145">13560 8240 4440 0,'0'0'1881'0,"0"0"-409"15,0 0-112-15,0 0-615 16,0 0-393-16,0 0-208 16,142-41-144-16,-113 37-608 0,-1 2-713 15,-9 2 281-15,-6 0 248 31,-5 0 368-31,-6 8 16 0,-2 5 408 16,0 4 1320-16,0 4-248 16,0 1 129-16,-7-1-481 0,2 2-312 15,5-3 80-15,-4-2-280 0,2-4-48 16,2-4-56-1,-2-6-64 1,2 0-40-16,-3-4-8 0,3 0-696 16,0-6-3305-16</inkml:trace>
  <inkml:trace contextRef="#ctx0" brushRef="#br0" timeOffset="18545">13875 8092 4977 0,'0'0'2104'0,"0"0"-1464"15,0 0 360-15,0 0 177 0,0 0-393 16,0 0-296-16,0 0 32 0,0 0-224 31,0 0-56-15,71 128-168-16,-68-96 104 0,-3-2-72 15,0-2-96-15,0-6 64 0,0-8-56 16,0-4 0-16,0-7 40 16,0-3 152-16,0 0 224 0,5 0-200 31,2-15-168-31,9-13 40 15,0-6-32-15,6-2-72 16,3 4 88-16,1 6 33 0,-2 11-121 16,-3 9 0-16,-2 6-24 0,-6 0 24 15,-2 8 72-15,-1 12 80 16,-5 5 136-1,-2 3-96-15,-3 2-64 16,0-2-128 0,0-5-600-16,0 0-1185 0,0-9-2288 0,0-8-2104 15</inkml:trace>
  <inkml:trace contextRef="#ctx0" brushRef="#br0" timeOffset="18730">14227 8274 1664 0,'0'0'2448'0,"0"0"-415"16,0 0-361-16,0 0 57 0,0 0-665 15,29 16-104-15,-22-2-456 0,-3 4-40 16,-2 0-240-16,0-2-224 16,-2 0-640-16,0-4-1912 15,0-6-2650-15</inkml:trace>
  <inkml:trace contextRef="#ctx0" brushRef="#br0" timeOffset="19046">14292 8088 5193 0,'0'0'2104'0,"0"0"-488"16,0 0 65-1,0 0-657-15,0 0-344 0,0 0 48 16,0 0-208-16,0 0-224 15,19 104-120-15,-19-80 89 0,2-7-265 16,2-2-208-16,8-7-297 16,-1-5 169-1,2-1 88-15,5-2 240 16,-5 0 8-16,1 0 0 0,-2 0 56 15,-6 0-56-15,-1 4-48 16,-5 3 48-16,0 5 104 0,0 1-16 16,0 8-88-16,-16 1-288 31,1-6-2544-31,2-6-4690 15</inkml:trace>
  <inkml:trace contextRef="#ctx0" brushRef="#br0" timeOffset="19433">14456 7975 2632 0,'0'0'3937'0,"0"0"-2545"0,0 0 449 15,0 0-281-15,0 0-184 16,54 106-384-16,-46-60-351 31,-2 2-185-31,-1 3-176 0,1-5-184 16,-6-6-40-16,0-8 0 0,4-8 24 15,-4-8-72-15,0-7-8 0,0-8 0 16,1-1-8-16,1 0-144 15,3-1-152 1,6-16-16 0,-4-5 272-16,5-3-40 15,5 0-128-15,0 1 168 16,-4 5 48-16,-1 6-80 15,-1 2 80-15,-5 7-8 0,2 4-40 16,-6 0-89-16,3 0-15 16,-5 15 56-16,0 4 96 15,0 9 304-15,0 3-304 16,0 9-424-16,0-8-1960 0,0-10-4882 15</inkml:trace>
  <inkml:trace contextRef="#ctx0" brushRef="#br0" timeOffset="20755">15824 7887 7033 0,'0'0'2473'15,"0"0"-625"-15,0 0 200 0,0 0-447 16,0 0-625-16,-16-6-688 15,16 17-280 1,0 20-8-16,0 13 400 16,0 14 136-16,0 10-112 15,0 6-144-15,2 1-32 0,1-3-72 16,0-6-96-16,0-8-72 15,5-9 32-15,-4-11 0 16,0-10-40-16,0-11-88 0,-1-6-160 16,-1-7-272-16,1-4-648 31,-3 0-1008-31,0-11-2025 0,0-6-3641 0</inkml:trace>
  <inkml:trace contextRef="#ctx0" brushRef="#br0" timeOffset="21482">15768 7845 6425 0,'0'0'1984'0,"0"0"-1104"15,0 0 465-15,0 0 167 0,0 0-312 16,134-26-263-16,-89 20-121 16,3-1-168-16,6 3-152 0,4 0-32 15,6 2-88-15,-1 0-96 16,4 2-112-16,-3 0-72 0,2 0-40 15,2 0-48-15,-2 0 48 32,4 0-56-17,-1-2 16-15,4 2-16 0,1-2 0 0,-3-1-8 16,0 1-72-16,-8-4-16 15,-8 1 24-15,-3-1-48 0,-4 2 16 16,-9-2-40-16,-2 3-80 16,-1-1-80-1,-2 2-104-15,-4 0 0 16,1-1-272-16,-8 3-200 0,-1 0 175 15,-5 0-71-15,-6 0 168 16,-5 3-112-16,-6 5 152 31,0-1 184-31,0-1 384 16,-6 0 256-16,-9 1 416 31,2-3 232-31,2 0-200 0,0-3-120 0,4 1 345 0,2 0-449 16,5 2-336-16,0 4-144 15,0 7-120-15,-3 7 120 0,3 8 104 16,-3 10 16-16,3 5 8 15,0 10-48-15,0 3 24 0,0-2-88 16,0 1 88 0,6-6-32-16,3-4 40 0,-6-7-48 0,2-10-56 31,-2-8-8-31,-3-3 0 15,0-8-216-15,-8 1-896 0,-15-1-1993 16,-4-8-6497-16</inkml:trace>
  <inkml:trace contextRef="#ctx0" brushRef="#br0" timeOffset="22314">15966 8540 2960 0,'0'0'2689'15,"0"0"-633"-15,0 0-119 16,0 0-249-16,0 0-520 0,0 0-496 16,0 0-368-16,25 2-224 31,-1 0 905-31,2-2-97 15,6 0-344-15,5 0 96 0,2 0-112 16,6 0 8-16,2 0-32 16,3-6-208-16,6 0 41 0,-2 1-129 0,7-1-88 15,0-1-24 1,-2 3 0-1,2 2-40-15,0 0 40 16,-1 2-96-16,1 0 8 0,-4-2 0 16,1 2 40-16,-3-2-40 15,-3-2-8-15,-2 0 8 16,-5-1-8-16,0-4 24 15,-1 5 32-15,-10 0-40 32,0 2 32-32,-5 0-48 0,-5 2 0 0,-1 0-56 0,1 0 48 15,-5 0 8-15,-4 0-8 16,-2 0 8-1,-2 0-8-15,-5 0-48 16,-1 0 56-16,0 0 16 16,-5 0-8-1,0 0-8-15,2 0 8 0,-2 0-8 0,0 0-8 16,0 0 8-16,0 0 0 0,0 0 8 15,0 0 0-15,0 0 40 32,0 0 192-32,0 0 144 15,0 0-16-15,0 0-224 0,-23 6-144 16,0 7-2056-16,-4-4-5546 0</inkml:trace>
  <inkml:trace contextRef="#ctx0" brushRef="#br0" timeOffset="23154">18289 7662 4280 0,'0'0'3233'0,"0"0"-1256"0,0 0-57 16,0 0-192-16,0 0-487 31,0 0-609-31,0 0-400 16,0 0-64-16,0 0 216 0,0 136 144 15,1-68 24-15,9 13-24 16,0 5-80-16,4-1-176 0,-1-8-72 16,0-7-64-16,3-13-80 31,-8-11 32-16,3-14-88-15,1-12-72 0,-7-8 72 0,1-6-48 16,-6-4 48-16,3-2-272 16,1 0-576-16,0-10-872 15,-4-6-3161-15</inkml:trace>
  <inkml:trace contextRef="#ctx0" brushRef="#br0" timeOffset="23962">18293 7685 2936 0,'0'0'1368'0,"0"0"537"0,0 0 7 16,0 0-359-16,0 0-25 15,0 0-424-15,104-5-240 16,-77 5-192-16,4 0 137 0,6 0-225 16,2 5-56-1,6-1-24-15,-1 3-96 16,4 1-32-16,-3 2 144 0,1 0 16 15,-6 4-88-15,-3-1 49 16,-1-2-33 0,1 1-96-16,0-3 72 0,2-2-152 15,4-3-112-15,6-2-16 16,7-2 72-16,4 0 120 15,0 0-144-15,1-4-112 0,-4-1 0 16,1 1-96-16,-11 0 72 16,-1 2-64-1,-5-1 40-15,-4 1-40 16,-2 2 0-16,-4 0 8 15,-5-2-8-15,1 2 8 0,-2-2-16 16,-1 0 8-16,-5 2-16 16,-1-2 8-16,0 2-8 15,-7 0-104-15,0 0 8 0,-1 0 88 31,0-2-40-31,-2 2 48 16,-2 0-8-16,2-2 8 0,2 2-56 16,0-2 64-16,1 1-8 15,0-1 0-15,-1 0-40 31,0-2-8-31,-2 2-16 16,3-1-24-16,-6 1-8 0,-2 2-104 16,0-2 8-16,-1 2-16 0,-2 0-208 0,0 0-328 15,0 0-409-15,0 0-231 16,0 0-1072-16,-13 0-4522 15</inkml:trace>
  <inkml:trace contextRef="#ctx0" brushRef="#br0" timeOffset="24495">19862 7789 3088 0,'0'0'2889'0,"0"0"-1665"0,0 0-424 31,0 0 777-31,0 0 311 15,0 0-544-15,0 0-456 0,0 107 81 16,0-70-225-16,0 5-160 16,0 2-152-16,0 2-88 15,3 5-8 1,-3-2-16-16,0 2-48 0,0-6 32 15,0 0-48-15,0-3 24 16,0-6-128-16,0-2-63 0,3-6-41 16,-1-6 0-1,1-1-48-15,0-8 16 0,-3-5-8 16,3-1-8-16,-1-3-401 15,-2-4-287-15,0 0-408 32,0-2-792-32,-13-9-3698 15</inkml:trace>
  <inkml:trace contextRef="#ctx0" brushRef="#br0" timeOffset="25146">18531 8534 5033 0,'0'0'2832'15,"0"0"-1231"-15,0 0 31 16,0 0-224-16,11 4-760 0,18 0 313 16,15-2 159-16,9 3-176 15,5-3-112-15,7-2 48 0,3 0-39 31,1 0-233-15,4 0-192-16,1 0-136 0,4 0-72 16,2 0-128-16,1 0-32 0,0 0-32 15,0 0 48-15,-6 0 0 16,-3 0-64-16,-13 0 48 0,-5 0-48 31,-14 0 0-31,-11 0 0 16,-8 0 8-16,-10 0 40 0,-9 0 0 15,-2 0 144-15,0 0 40 0,-23 0-232 16,-6 0-2128-1,-6 6-3554 1</inkml:trace>
  <inkml:trace contextRef="#ctx0" brushRef="#br0" timeOffset="25951">21118 7887 5449 0,'0'0'3256'15,"0"0"-1231"-15,0 0-313 0,0 0 273 32,0 0-265-32,0 0-520 15,0 0-504-15,0 0-472 16,-21 28-168-16,21 6 104 0,8 12 233 15,2 13-89-15,-2 5 16 32,-2 0-96-32,-1-2-32 0,2-9-24 0,-3-6-160 15,-2-9 72-15,3-8-72 16,-4-8 0-16,3-4-8 15,-4-4-360-15,0-4-440 0,0-6-617 16,0 0-791 0,0-4-3153-1</inkml:trace>
  <inkml:trace contextRef="#ctx0" brushRef="#br0" timeOffset="26548">21142 7789 2456 0,'0'0'5249'0,"0"0"-4449"16,0 0 8-16,0 0 529 0,0 0-25 15,0 0-232-15,0 0-168 31,113-36-95-31,-84 27-113 16,5 1-120-16,0 0-56 0,2 4-200 16,1-1 40-16,5 0-96 0,5 3 24 15,4-4 184 1,7 2-136-16,1-2-127 0,5-1-17 15,1 0 0 1,-1 1-112-16,-1 2 8 16,-6 2-96-16,-1 0 0 0,-9 2 0 15,-2 0 8-15,-7 0-8 0,-3 0 8 16,-4 0-8-16,-7 0 0 15,-1 0 0 1,-2 0 8-16,0 0-8 16,1 0 0-16,4 2 16 15,0-2-16-15,1 2 0 0,-1-2 0 16,-2 2 0-16,4 0-160 15,-2-2-16-15,-4 2-297 0,3 0 81 32,0-2-24-32,-4 2-80 15,2 1 24-15,-2-1-200 0,-2 0-168 16,-6-1-761-16,2 1-151 15,3 2-472-15,-9 0-609 0,1 0-1408 16</inkml:trace>
  <inkml:trace contextRef="#ctx0" brushRef="#br0" timeOffset="26881">22770 7742 4945 0,'0'0'2096'0,"0"0"-600"0,0 0 145 16,0 0-97-16,0 0-552 15,0 0 24-15,0 0-319 16,0 0 7-1,0 7-96-15,0 1-24 0,0 5-384 16,0 11 328-16,0 8 88 16,0 8-200-16,0 7-120 0,0 0-152 15,0 4-56-15,0 1-72 16,3-2 40-1,2-2-48 1,-3-1-8-16,3-3 73 0,-4-8-57 0,2-8-16 16,-3-6-89-16,0-10-167 15,0-4-288-15,0-7-240 0,0-1-328 16,-11 0-865-16,-5-1-6712 15</inkml:trace>
  <inkml:trace contextRef="#ctx0" brushRef="#br0" timeOffset="27724">21166 8649 3712 0,'0'0'2289'0,"0"0"-889"0,0 0-40 31,0 0 41-31,0 0-201 15,0 0-296-15,113-17-88 0,-71 12 0 16,2-1-135-16,4 2-97 16,6 0-72-16,-4 0-96 0,0-1-96 15,6 1 0-15,-2-2-32 16,2 3-24-16,4-5-56 31,5-1 48-31,-1 1-40 0,1-1-40 16,-1 1-168-16,-1-3 88 0,-3 1-80 15,-5 1 64-15,-3-2-24 16,-7-3-40-16,-6 2 32 15,1-4-40-15,-4 2 56 16,-1 0-56 0,-7 4 56-16,-1 0-64 15,-6 6-8-15,0 0-72 16,-6 2 32-16,-1 2-96 15,-1 0-120-15,-2 0 64 32,1 0 16-32,-4 0 112 0,3 0 24 0,-5 0 32 0,1 0 16 15,1 0-72-15,0 0 64 0,-6 2 8 16,7 0 48-16,-4 0-48 15,0 0 0-15,-2-2 0 0,4 2 48 32,-7-2-40-17,0 0 40-15,0 0 16 0,0 0-16 0,0 0 88 16,0 0 16-16,0 0-152 15,-10 0-376-15,-11 0-1728 16,-10 0-5514-16</inkml:trace>
  <inkml:trace contextRef="#ctx0" brushRef="#br0" timeOffset="29920">15706 6136 1320 0,'0'0'6793'0,"0"0"-5032"16,0 0-1193-16,0 0-280 16,0 0 552-1,0 0-224-15,68 0-256 16,-40-8-96-16,-3-2-168 15,1 0 24-15,-6 2-120 0,-9 2 56 16,-5 2-48-16,-6 2 72 16,0 0 128-16,0 0 328 0,0-2-215 31,-6 2-89-31,-1 2 328 15,-1 0-160 1,0 0-144-16,2 6-248 0,1 18 40 0,-6 10 88 16,-1 10-64-16,3 9 32 15,-1 0-104-15,-6 2 48 0,6-5-40 16,-4-2 0-16,2-6 56 31,1-8-64-31,-2-5 0 16,2-8-136-16,-2-5 56 0,2-6 80 0,-1-2 8 15,4-3 96-15,2-5-32 16,3 0 296-16,1 0 128 0,2 0-72 15,0 0-152 1,0 0-88 0,2-2-176-16,15-11 400 31,6 0 137-31,4-4-305 0,-1 2-136 0,3-4-104 0,0 4-192 0,2-2-609 15,9-3-655 1,-7 4-1200-16,-9 2-4290 16</inkml:trace>
  <inkml:trace contextRef="#ctx0" brushRef="#br0" timeOffset="30469">15961 6311 3848 0,'0'0'2329'0,"0"0"-921"15,0 0 40-15,0 0-7 0,-3 52-513 16,-2-34-352-16,1 2-192 15,-1 2-160-15,-3 0 112 16,3 2-208-16,-7 0-8 0,6-4-64 16,1-4-48-16,4-6 0 15,-3-3 0-15,4-5 8 16,0-2-16-16,0 0-8 15,0 0-120-15,0-11 128 16,5-10 280-16,11-10 72 16,4-4-144-16,4-4-103 0,3 1-105 15,-4 2 8-15,0 6 80 31,-6 7-24-31,-4 10-56 16,-5 4-8-16,-3 7-72 0,-5 2-24 31,3 0-33-31,-3 15 129 0,0 6 0 16,0 7 97-16,0 2-97 15,0 7-225-15,0-8-1431 16,0-8-3369 0</inkml:trace>
  <inkml:trace contextRef="#ctx0" brushRef="#br0" timeOffset="30761">16089 6269 2592 0,'0'0'2633'0,"0"0"-513"15,0 0-152-15,0 0-495 0,0 0-497 16,0 0-536-16,120-13-248 16,-96 7-192-16,-2 1-640 15,-1 1-1777 1,-6 0-2496-16</inkml:trace>
  <inkml:trace contextRef="#ctx0" brushRef="#br0" timeOffset="30932">16207 6160 16 0,'0'0'4488'0,"0"0"-2927"0,0 0-297 15,0 0 8-15,0 0 1 31,0 0-489-31,-2 117-408 0,-1-78-216 16,3 20-160-16,-6-14-560 0,4-6-2689 16</inkml:trace>
  <inkml:trace contextRef="#ctx0" brushRef="#br0" timeOffset="31281">16317 6409 2760 0,'0'0'2137'0,"0"0"55"0,0 0-456 0,0 0-407 16,0 0-121-1,0 0-264 1,0 0-504-16,0 0-264 16,84-100-72-16,-76 81-32 0,-5 2-64 15,-1 0 88-15,-2 4-88 16,0 0 152-16,-4 3-16 0,-12 1 40 15,0 5-128-15,-6 4-48 32,2 0-8-32,-2 6-88 0,2 15 72 15,7 9 16-15,2 5 248 16,8 1-103-16,3-4 31 0,0-2-168 15,3-2 80-15,13-8-88 16,3-4-64-16,4-6-136 16,5-10-593-1,17-2-519-15,-3-18-976 16,-8-2-2097-16</inkml:trace>
  <inkml:trace contextRef="#ctx0" brushRef="#br0" timeOffset="32263">16588 6166 1224 0,'0'0'2816'0,"0"0"-343"16,0 0-1305-1,0 0-280-15,0 0-320 16,0 0 73-16,-77 126-241 0,73-94-24 16,4-4-240-16,0-3-80 15,0-9-40-15,5-6-32 16,2-6-96-16,2-4 40 15,-1 0-144-15,2-4-224 16,1-15 56-16,1-4 71 16,-4-3-511-16,-3 0 272 0,1 1 272 15,-6 7 280-15,0 6 280 16,0 5 344-16,0 7 264 15,0 0-31 1,0 3-425-16,0 20-112 16,0 9 832-16,0 8-520 0,0 10-264 15,0 2-40-15,0 4-72 16,-5-2-240-16,-1-3 88 31,-6-6 8-31,1-7-112 0,0-4-8 16,-2-8 8-1,-2-1 153-15,-4-9-65 0,4-2 48 0,-1-6-32 16,2-6 0-16,2-2 416 15,4 0-288-15,2-8 272 16,6-15-288-16,0-7 48 0,0-7-8 16,3-9-56-1,12-9 16-15,6-1-216 16,0-6 0-16,0 2-568 15,3 2-856-15,-1 8-505 0,1 7-143 16,-8 9 231-16,2 8-127 16,-5 7 664-16,-2 4 968 15,0 5 336-15,-4 7 680 16,-2 1 144-16,1 2-16 15,-1 0 336 1,1 3-335-16,2 15 119 0,0 6-184 0,-4 4-56 16,0 2-168-16,0-5-224 15,-3-8-64 1,1-4-128-16,3-7-104 15,1-4-104-15,1-2-384 16,4 0-320-16,7-12 208 16,-2-8-296-16,3-3 88 15,4-1-65-15,0 1 401 0,-1-2 144 0,-4 5 184 31,-5 4 144-31,-7 2 496 32,-4 6 344-32,-2 4 465 15,0 4 23 1,-2 0-608-16,-11 12-416 0,0 14-136 0,-1 8 120 15,1 2-40-15,3-1-88 0,7-6-16 16,3-7-144-16,0-5 0 0,0-7-120 16,2-6 64-16,9-4-96 15,2 0-360-15,3-6-64 0,2-13-40 16,1-6-752-16,2-5-81 15,-6-5 337-15,-1 3 536 16,-6 5 448 0,-6 6 128-16,-2 9 648 15,0 8 592-15,0 4 9 0,0 4-849 16,0 16-232-16,0 4-72 0,0 3-96 31,0 3-584-15,5-9-1521-16,6-6-2888 0</inkml:trace>
  <inkml:trace contextRef="#ctx0" brushRef="#br0" timeOffset="32855">17063 6186 5209 0,'0'0'2320'16,"0"0"-1152"-16,0 0-311 15,0 0-257-15,0 0-328 0,89-58-272 16,-72 45-384-16,0-2-865 16,-3 1-1087-16,-3 2 71 0,-6 0 137 31,-5 1 944-31,0 4 1184 15,-1 1 840-15,-14 2 768 16,2 4 361-16,2 0 399 0,0 0-655 0,-1 0-553 16,6 15-344-16,-1 8-480 15,6 3-136-15,1 4-88 16,0 0-112-1,0-6-72 1,0-6-384-16,13-5-8 0,4-10-104 16,-4-3-24-16,8 0-9 0,-1 0 385 15,1-16-40 1,0 0-48-16,0-2 248 15,-4 1 56-15,-2-4 0 0,-4 3 0 16,-3 2 152 0,-4 2 216-16,-4 2 193 0,0 2 63 15,0-1-56-15,-12 6-88 0,1 1 64 16,0 4 96-16,-4 0 8 15,4 0-72 1,-2 13-168-16,2 8-47 31,4 5-33-31,1 2-104 16,4 2 8-16,2 0-176 0,0-1 48 15,0-5-104-15,5-5-48 16,13-2-16-16,1-8 56 0,4-3 0 16,-2-4-72-16,8-2-120 15,1 0-785-15,1-11-1271 16,-8-1-4577-1</inkml:trace>
  <inkml:trace contextRef="#ctx0" brushRef="#br0" timeOffset="36255">16945 7712 1568 0,'0'0'1096'16,"0"0"-240"-16,0 0 8 0,0 0 73 15,0 0 151-15,0 0-16 32,0 0-88-32,0 0 1 0,0 0-1 15,0 0 96-15,0 0-80 16,0-2-88-16,0 2 169 15,0-4-129-15,0-2-160 0,0-5-152 16,0-8-264-16,0-5-48 16,0-6-64 15,2-6 8-31,4-8-64 0,4-4 40 0,-2-7-55 0,3 0-1 15,0-3-48-15,-4 1-136 16,3 7-8-16,-2 6 64 0,-2 8-32 16,-3 10-8-1,2 7 8-15,-5 8-16 16,0 5 80-16,0 1-48 15,0 5-48-15,0-2-16 0,0 2-40 16,0 0-32-16,0 0 8 16,0 0 32-16,0 0-8 0,0 0-8 31,3 0 8-31,-3 0-72 15,8 0 64-15,1 0 64 0,2 0 0 16,3 0 0-16,3 0 8 16,-1 0 0-16,3 0-8 0,2 2 8 15,3-2 0-15,5 3-8 31,2-3 48-31,0 0-48 0,4 0 0 16,4 2 80-16,1-2-16 16,2 2 80-1,-1-2-32-15,1 2-96 0,3-2 64 0,-6 0 0 16,4 0-72-16,-4 0-8 31,-5 2 0-31,0 0 0 0,-3 0 64 0,-1 2-64 16,-1-1 0-16,0 1 0 15,-3-2 0-15,0 2 0 31,2-1 0-31,-3-1 0 0,4 0 8 0,2 0 8 16,-2-2-16 0,3 0 8-16,-1 0 0 0,3 0 0 15,-2 0 48-15,1 0-56 0,-1 0 0 16,2-2 0-16,0-2 0 15,0-1 0 1,-2 1-8-16,0 0 16 16,-1 1-16-16,-2 1 8 15,-5 0-144-15,-6 2 88 0,-2-2-8 16,-3 2-8-16,-11-2 64 15,3 2-56-15,-4-2 0 0,4-4 16 16,0-3 48 0,0 0 128-1,-2-1-32-15,2-3-24 0,0 2-24 16,1 1-40-16,-6-1 0 15,0 0 0-15,3 0-8 16,-3-1 0-16,0 1 0 0,0-4 0 16,0-2 0-16,0-6 8 31,2-1-8-31,0-6 0 0,2 0-8 15,3-4 0-15,-1 0 0 16,4 0 0-16,-2-2 0 0,3-3 0 16,1-3 8-16,-1-3 0 15,-1-6 0 1,-1-3 8-1,-5-5-8 1,0-1 8-16,0 5-8 16,1 4 8-16,-2 12-8 0,0 7 72 15,-3 11-72-15,0 10 0 0,0 2 88 16,0 7-40-16,0 2-32 0,0 0 80 15,0 0-96-15,0 0 0 16,0 0-8-16,0 0 8 16,0 0 0-16,0 0 56 0,0 0 56 15,0 0-8-15,0 0-48 16,0 0-56-16,0 0 0 0,0 0 0 31,0 0-8-31,0 0-144 16,0 4-584-16,0 10-1353 15,-8 2-4360-15</inkml:trace>
  <inkml:trace contextRef="#ctx0" brushRef="#br0" timeOffset="37650">19048 7734 1528 0,'0'0'1408'16,"0"0"104"-16,0 0 129 16,0 0-441-16,0 0-232 15,0 0-160-15,-8 45 113 0,8-45-121 0,0 0 256 16,0 0 96-16,0-2 81 15,0-18-273-15,0-11-568 0,0-8 32 32,0-12-80-32,3-9-96 15,2-8-128-15,1-7 8 16,-6-4-120-16,3-6 136 0,-1-1-96 15,4-1-48-15,-2 4 0 0,0 6 40 16,0 7 16-16,4 6 32 31,-7 6-8-15,3 1 24-16,-4 5 88 0,0 2-72 0,0 2 8 15,0 2-72-15,0 4-48 16,0 2 40-16,-2 6-48 0,-1 8-64 16,0 3 56-16,3 10 16 31,-4 1-16-31,4 5 16 15,-1 3 48-15,1 0-56 0,0 4 8 16,0 0-8-16,-2 0-8 0,2 0-40 16,0 0 48-16,0 0-56 15,0 0 56-15,-2 0 0 16,2 0 48-1,0 0-48-15,0 0 48 16,0 0-40-16,0 0-8 0,0 0-40 16,0 0-128-16,0 0-8 15,0 0 64-15,0 0 0 0,0 0 64 0,0 0-8 31,0 0-40-31,0 0 88 16,-3 0-64-16,-2 13 72 16,-6 8 24-16,-7 11-16 15,-1 7 88-15,3 3-96 0,-7-4 16 16,10-4 40-16,0-10-56 0,7-7 8 47,1-10 0-47,3-3 0 15,2-4 40-15,0 0 0 0,0 0-48 16,0-2-32-16,0-14-184 31,0-10 40-31,7-10 48 16,6-2 24-16,3-4 96 0,-2 3 8 15,4 5 0-15,-2 9 0 16,-4 7 8-16,-1 6 0 0,0 3 56 15,-3 7-48-15,4 0-8 16,-1 2 32-16,5 0-32 0,4 4 56 16,-1 11 48-16,4 2 80 0,-1 4 24 15,-3 1 72-15,4 1-96 16,-8 2-88-16,-2 1-8 0,-2 2-96 15,3 8-816-15,-6-6-1344 16,1-6-8691-16</inkml:trace>
  <inkml:trace contextRef="#ctx0" brushRef="#br0" timeOffset="39585">21557 7847 488 0,'0'0'2344'16,"0"0"-1528"-16,0 0-288 0,0 0-112 16,0 0-183-1,0 0-25 1,0 11-32-16,0-11 632 0,0 0 464 15,0-1 272-15,2-13-31 16,1-1-449-16,0 0-288 0,-1-2-216 16,1 2-56-16,0 0-96 15,-3 4 1 1,0 0 47-16,0 3 72 15,0 0-88-15,0 1 56 0,0 0-80 16,-8-1-152-16,0 2 64 16,-3 0-8-16,-4 2-152 0,-2 1-8 15,-4 1-8-15,-2-1-56 31,-4 1 24-31,1 2 32 0,-5-2-24 16,-1-2 160-16,-4 2 33 16,-1-2 71-16,-3 0-88 0,-6-2 136 15,-4 3-160-15,-3 0-96 16,-8-1-72-16,-1 2-104 15,-1-2 0 1,0 0 40-16,5 2 16 16,8-4-16-16,3 2-48 15,7 1 96-15,1-2 32 0,2 1 96 16,-3 2-88-16,-2 0 8 15,-5 2-80-15,2 0 0 16,-2 0-64 0,5 0 8-16,5 0 0 0,4 0 40 15,4 0-48 16,8 0 8-15,2 0 64-16,6-2-72 0,5-2 72 16,2 2 40-16,-1-2-16 15,2 0-24 1,0 2-64-16,1-4 96 0,-1 2 0 0,1-2-104 0,1-2 8 15,-2-1-8-15,5 2-8 16,-6-3 8-16,3-3-8 16,-2 2 8-16,0-3 0 0,2-2 8 15,-5-2-8-15,1-2 0 16,-2-3 0-16,2-3-16 15,-4-4-56-15,3-4 8 0,-8-6 16 16,3-10-88-16,0-10-128 0,1-8 112 16,1-10-160-16,5-7 144 15,1 1 16-15,3 1-72 0,2 4 112 31,0 4 112-31,0 7-16 16,0 8 16-16,0 6-8 16,0 6 8-16,0 8 0 0,-9 1 16 31,0 7-8-31,-2 4 40 15,0 7-40-15,3 2-8 0,-2 8 0 16,4 0 0-16,-4 5 0 0,5 2 0 31,-3 0 0-31,5 2 0 0,-4 0-8 0,4 2 0 0,-2-2 8 16,2 2 0-16,3 0 0 15,-2 0 8-15,2 0 0 16,0 0 40 0,-4 0 0-16,0 0-32 15,-5 2-16-15,-8 10 0 16,0 6-72-16,-8 7 72 0,0 5-8 0,-4 2 8 15,0 2 0-15,1 2-8 16,5 0 0 0,4-2 8-16,-2-6-8 15,11-8 0-15,1-6 0 16,7-6 0-16,-1-4 0 15,3-4 8 1,0 0 0-16,0 0-8 0,0 0 8 0,0 0 0 0,0-6-120 31,3-14-192-31,12-10-112 16,6-6-288-16,4-5-65 15,-2 0 209-15,5-1 112 0,-6 5 88 16,-4 3 144-16,0 2 152 16,-9 6 16-16,3 1 32 0,-3 4 24 31,-2 5 8-31,-1 4 0 15,4 4 48-15,1 4-56 16,4 4-88-16,7 0 8 0,1 2 24 0,6 16 56 16,3 6 216-1,-6 2 64-15,0 0 8 0,-5 3-112 16,-2-6-56-1,-6 14-120-15,-3-7-848 16,-8-7-2145-16</inkml:trace>
  <inkml:trace contextRef="#ctx0" brushRef="#br0" timeOffset="40529">18494 6124 3200 0,'0'0'1472'16,"0"0"-247"0,0 0-185-16,0 0-264 0,0 0-80 0,0 0-208 15,32-38 193-15,-32 38 359 0,0 0 56 31,0 0-96-31,0 2-160 16,-3 14-199-16,-13 6-281 16,-2 4-88-1,0 1-112-15,2-6-48 0,0-3-48 0,1-6 8 16,2-1 8-16,2-3-64 31,0-1-8-31,1-3 8 0,4-2-16 0,-1-2-320 16,7 0-168-16,0 0-265 15,0-6-471-15,2-11 480 16,15-6 504-16,6-3 240 15,0-2 0-15,1-2 0 16,3 2 208 0,-1 0 176-16,2 3 72 0,2 8-120 15,1 5-40-15,1 5-120 0,-1 7-24 16,0 0 64-16,-4 9 185 0,-3 7 55 15,-1 2 168-15,-4-2-192 32,-1-2-80-32,-7 0-32 15,-4-4-128-15,1-2-48 0,-5 0-96 16,4-2-48-16,-4 0-856 15,0-1-1065-15,-3-1-3496 0</inkml:trace>
  <inkml:trace contextRef="#ctx0" brushRef="#br0" timeOffset="41036">18059 5462 4424 0,'0'0'3041'0,"0"0"-936"0,0 0-153 16,0 0-408-16,0 0 81 31,0 0-721-31,0 0-528 16,-19 5-376-16,19 29 0 0,5 10 352 15,0 10 96-15,1 4-96 0,2-4 48 16,-6-8-128-16,1-8-144 15,0-6-48-15,-3-6-64 32,0-7 32-32,0-4-48 0,0-5-160 31,0-1-448-31,0-3-688 0,0-6-809 0,0 0-2239 0,0-4-4298 0</inkml:trace>
  <inkml:trace contextRef="#ctx0" brushRef="#br0" timeOffset="41921">18077 5388 3304 0,'0'0'2945'0,"0"0"-945"0,0 0-151 0,0 0-353 0,0 0-656 31,0 0-456-31,0 0 176 16,0 0 24-16,79-18-95 15,-40 12 215-15,9 2-152 0,9-2-280 16,9 0 0-16,10 3-96 0,6 0-80 31,2 1-96-31,-1 2 104 0,-9 0-32 0,-8 0 56 31,-8 8-128-31,-6 2 8 0,-4 2-8 16,-1 0 72-16,7-2 56 16,4 0 120-16,5 0-136 0,3-4 88 15,2-2-16 1,-2 0-64-16,2-2 0 0,-4 0-48 31,-2-2-64-31,-4 0 8 0,-5 0 64 0,-1 0-72 16,-4 0 0-16,-2 0-8 15,-1 0 48-15,-3-2-48 0,-5 2-8 16,0 0-88-16,-3 0-24 15,-5 0-80 1,-6 0 8 0,-4 0-40-16,-3 2-32 0,-3 2 88 15,-2-1 104-15,2-1 0 0,3-2 16 16,2 0-72-16,0 0-168 15,5 0-96-15,-4 0 64 16,4 0 16 0,-2 0 8-16,-4 0-56 15,-2 0-192-15,-1-5 119 0,-6 3 329 16,4 0 0-16,-7 2 96 15,-2 0-56-15,2 0 56 0,-2 0 0 16,-1 0 8-16,-2 0-96 31,1 0 96-31,-1 0-8 0,0 0 0 16,0 0 8-16,0 2 288 15,0 3 96-15,0 3-159 16,-1 3-97-16,-1 10-64 0,-1 7 32 31,-2 6 56-31,3 7 40 16,1 8-64-1,-3 1 0-15,4 2-40 0,0-3-72 0,0-6 32 16,0-5 0-16,0-6 16 0,0-6-56 16,0-3-8-16,0-5 0 15,-8 2-152-15,-13-4-1161 16,0-4-3288-1</inkml:trace>
  <inkml:trace contextRef="#ctx0" brushRef="#br0" timeOffset="43173">18077 5978 5697 0,'0'0'2024'15,"0"0"-1392"1,0 0-8-16,0 0 337 16,0 0 495-16,47 0-344 15,-23 0-144-15,2-2-151 16,9-4 7-16,1 2-184 0,8 0-160 15,-1 4-128-15,2 0-32 0,2 0-24 32,2 0-24-32,-2 0 8 15,1 0-104-15,2 0 40 16,2 0-32-16,-1 0-48 0,-1 0 16 15,-4 0 1 1,-3 0-25-16,-1 0-40 0,-3 0-16 0,-2 0 80 0,-1 2-56 16,-1 2-16-16,-2 0 0 15,-3 0-72-15,-1 1-8 16,0 1 16-16,0 1-16 15,-3-1 16 1,2 0 64 0,-1-2-72-16,2 0 0 0,-1-1 8 0,4 2 104 15,-1-3-24-15,4-2 32 0,6 0-56 16,1 0 200-16,4 0-96 15,1 0-56 1,0 0 16-16,-2 0-72 16,-3 0-64-16,-1 0 0 31,-4 0 0-31,-5 0 8 0,0 0 0 0,-1 0-8 0,-5 0 8 15,0 0-8-15,-2 0 0 0,3 0 0 16,-4 0 0-16,0 0 0 31,-4 0 16-31,0 0-16 0,1 0 0 16,-2 0 8-1,-1 0-8-15,1 0 8 0,1 0 0 16,-2 2-8-16,0-2 8 0,3 2-8 31,2 0-56-31,-2 0 56 16,2 0-8-16,-1 2-8 0,-3-2-64 15,-3 0 32-15,1 2 40 16,-10-3-88-16,1-1 88 0,-2 2-40 16,-1-2 48-16,-2 0 8 15,-2 0 56 1,0 0-64-16,2 0 0 15,-2 0 8-15,0 0 0 0,0 0 0 16,0 0 0 0,0 0 0-1,0 2 40-15,0-2 32 0,0 0 16 16,0 0-8-16,0 0 24 0,0 0-112 15,-38 0-416-15,0 0-2313 16,-16 0-8057-16</inkml:trace>
  <inkml:trace contextRef="#ctx0" brushRef="#br0" timeOffset="44005">21494 5709 7097 0,'0'0'4849'16,"0"0"-2408"-16,0 0-209 15,0 0-408-15,0 0-791 0,0 0-777 0,28 0 32 16,2 0 104-16,6-2-120 15,1-4-160 1,3-2-32-16,-7 0-80 16,-1 2-272-16,-5 0-664 15,-4 2-441-15,-8 2-415 16,-9 0-777-1,-3 0-1703-15,-3 0-321 0</inkml:trace>
  <inkml:trace contextRef="#ctx0" brushRef="#br0" timeOffset="44204">21711 5520 3632 0,'0'0'3177'0,"0"0"-584"0,0 0-217 15,0 0-128-15,0 0-687 32,0 0-713-32,0 0-352 0,0 0-280 15,-29 45 16-15,29-5 232 16,0 5-96-16,0 8-184 15,0-1-24-15,0 1-160 0,0-6-136 16,6-2-776-16,-1 1-1072 16,0-14-3033-16,1-12-4593 0</inkml:trace>
  <inkml:trace contextRef="#ctx0" brushRef="#br0" timeOffset="44542">21816 5883 6305 0,'0'0'2128'0,"0"0"-855"16,0 0 223-16,0 0-288 15,0 0-408-15,0 0-408 16,135-70-128-16,-111 52-184 16,-4 3 65-16,-4-2-137 0,-10 3 144 15,-6 0-80-15,0-2 56 16,-1 0-48-16,-15 2-72 15,-4 2 56 1,-1 6-56-16,2 6 224 16,-2 0 232-16,2 0-88 0,2 16-224 15,-2 8-8-15,8 2 112 16,4 4-96-16,7 2 24 0,0-4-32 31,0-2-96-15,8-3 40-16,13-8-96 0,-1-2 0 15,1-9-136-15,14-4-544 0,-6 0-928 16,-6-13-2713-16</inkml:trace>
  <inkml:trace contextRef="#ctx0" brushRef="#br0" timeOffset="44811">22132 5680 6433 0,'0'0'1552'0,"0"0"-688"16,0 0 121-16,0 0-417 15,0 0-400 1,0 0-168-16,0 87-112 15,18-76-128-15,0-4 160 0,-4 1 72 16,1 0 0-16,-4 1 8 0,-3-2 0 16,-1 3 0-16,-3 1 8 15,-4-3 216 1,0 1 272-16,0-1-32 15,0 1-136 1,-24 4-328-16,2-1-712 0,-3-1-4201 0</inkml:trace>
  <inkml:trace contextRef="#ctx0" brushRef="#br0" timeOffset="45002">22263 5699 7537 0,'0'0'1712'0,"0"0"-167"0,0 0-873 31,0 0-208-31,0 0-208 0,121-36-256 16,-95 32-1264-16,-7 2-1761 0</inkml:trace>
  <inkml:trace contextRef="#ctx0" brushRef="#br0" timeOffset="45297">22368 5563 6689 0,'0'0'3193'0,"0"0"-1153"16,0 0-864 0,0 0-167-16,0 0-729 15,0 0-168-15,0 0 0 16,-5 76 40-16,5-46 56 0,2 2 88 15,3 2-64 1,1-2-128-16,4-4-24 0,-4-2-64 0,1-3-8 31,-1-6 0-31,-1-4 8 16,1-6-8-16,-1-1-8 0,2-4 0 15,2-2-8-15,-1 0 8 16,9 0-32-16,8-19 32 16,0-4-1024-1,-4-1-3241-15</inkml:trace>
  <inkml:trace contextRef="#ctx0" brushRef="#br0" timeOffset="51617">23395 7770 6185 0,'0'0'1688'0,"0"0"-656"0,0 11 457 31,0 12 183-31,0 14-352 0,0 7-407 0,0 10-241 0,0 4-208 31,0 1-136-31,0-4-152 16,2-5-64-16,2-8-96 15,-4-5 64-15,0-7 48 0,0-8-48 16,0-8-72-16,0-6 88 16,0-6-88-16,0-2-8 0,0 0-104 15,0-24-744-15,0-5-2305 16,0-5-6025-1</inkml:trace>
  <inkml:trace contextRef="#ctx0" brushRef="#br0" timeOffset="52172">23395 7728 3368 0,'0'0'5537'16,"0"0"-3904"-16,0 0-473 0,0 0-216 15,0 0-392-15,0 0-32 16,37 4 169-16,-3 4-121 15,8-4-144 1,3 1 72-16,10-3-296 16,3 0-32-16,5 0 0 15,-3 0-160-15,-2-1-8 0,-3 3-184 16,-11 0-208-16,-7 0-56 15,-8 0-104-15,-5 1 112 16,-6-5-65-16,-5 0 81 0,1 0 88 31,-2 0 160-31,-1 0 16 16,-3 0 160-16,-3 0-16 0,-2 0 32 0,-3 0-16 15,0 0 104-15,0 0 224 16,0 0 0 0,0 10-48-16,0 10 25 0,-6 7-17 15,4 8-80 1,2 7-8-16,0 2-136 15,0 4 168-15,0 3-80 0,0-6-8 16,0-3-80-16,0-3-56 16,0-9 0-16,0-7-8 0,0-4-48 15,0-8-512 1,0-2-1145-1,-5-5-2200-15,-6-2-3968 0</inkml:trace>
  <inkml:trace contextRef="#ctx0" brushRef="#br0" timeOffset="52477">23227 8327 5473 0,'0'0'2712'15,"0"0"-2024"-15,0 0 353 16,0 0 663-16,147 2-320 15,-78-2-287-15,-4 0-65 0,3 0-448 16,-7 0-136 0,-3 0-264-16,-4 0-168 15,-3 0-16-15,9 5-1056 0,-13-3-1641 31,-7-2-5257-31</inkml:trace>
  <inkml:trace contextRef="#ctx0" brushRef="#br0" timeOffset="52940">24393 7806 9482 0,'0'0'2448'0,"0"0"-1896"0,0 0 40 16,0 0 729-16,0 129-537 15,0-77 56-15,0 6-320 16,0-2 112-16,0-1-320 15,2-8-48 1,1-6-176-16,2-13-80 16,-2-8-8-16,2-10-600 15,0-10-688-15,-2 0-1153 16,0-12-2368-16</inkml:trace>
  <inkml:trace contextRef="#ctx0" brushRef="#br0" timeOffset="53573">24372 7724 8553 0,'0'0'1625'16,"0"0"-977"-1,0 0 272-15,0 0-528 0,0 0-136 0,0 0 272 0,116 0 64 16,-67 0-184 0,1 0-207-16,8-1-73 0,2-1 248 15,-7 0-240 1,0 0-136-16,-3-1 96 15,-8 1-96 1,-1 2-280-16,-4-2-208 0,0 0-17 0,-3-2-159 0,0 2-128 16,1-4-56-16,-7 2-320 15,-6-1 367 1,-5 0 113-16,-6 3 144 15,-5 2 40-15,-6 0 448 16,0 0 56-16,0 0 352 16,-9 0 400-16,1 0 73 0,3 0 263 15,2 0-296-15,1 0-448 0,2 0-64 31,-3 0-24-31,3 2-152 32,-2 8-104-32,-3 4 8 15,0 6 248 1,-1 9 184-16,1 5-104 0,-3 3-88 0,5 3 176 15,0 5-319-15,-1 1 79 0,4-4 64 16,0-2-144-16,0-6-56 16,0-4-40-16,0-4 16 15,7-5-24-15,-7-4 0 0,0 0-200 0,0 0-441 16,0-4-791-1,-8-3-3121-15</inkml:trace>
  <inkml:trace contextRef="#ctx0" brushRef="#br0" timeOffset="53949">24469 8290 4504 0,'0'0'2369'16,"0"0"-1689"-16,0 0 1153 31,0 0-105-31,0 0-360 0,153-6-192 16,-99 0-111-1,2-2-313-15,1-3 16 0,1 0-208 16,-2-4-152-16,-4 4-312 0,-10-1 0 16,-5 1-96-16,-8 4-336 15,-11-1-1152 1,-12 4-3553-16</inkml:trace>
  <inkml:trace contextRef="#ctx0" brushRef="#br0" timeOffset="54797">23443 7911 6889 0,'0'0'2961'15,"0"0"-1353"-15,0 0-528 16,0 0-192-16,0 0-592 15,0 0-144-15,0 120 65 16,0-78-49-16,12-2-16 16,-1-3-16-16,-4-7 56 0,2-7-104 15,-2-4-16-15,1-6-64 31,-3-6 0-31,1-3-8 0,5-4-136 16,-1 0-312-16,5-13 216 16,1-8 87-16,5-9-167 0,-2-4-24 15,-4-5 32-15,-4-1 112 16,-3 0-64-16,-8 2 256 31,0 4 0-31,0 8 176 0,-3 6 272 16,-9 5 96-16,6 9 265 15,4 3-193-15,-1 3 32 0,3 0-344 16,0 0-120-16,0 18-184 15,0 10-56-15,5 10 48 16,8 4 8 0,3 3 0-16,-8-2-592 0,7 8-912 15,-7-11-2545-15,-3-10-3785 16</inkml:trace>
  <inkml:trace contextRef="#ctx0" brushRef="#br0" timeOffset="55176">23676 8097 5297 0,'0'0'2512'16,"0"0"-1600"-16,0 0 881 31,0 0-249-31,0 0-600 0,8 96-184 16,-8-75-255-1,0-8-217-15,3-7-96 0,-3-2-136 0,2-4 16 16,0 0-72-16,2 0-224 16,1-8-304-16,7-11 215 31,-1-7-7-31,3-4-216 0,-2 1 64 15,-1 5 248-15,-1 9 144 16,-1 6 80-16,-4 9 48 0,0 0 88 16,0 4 288-16,-3 16 64 15,-2 3-184-15,3-2-112 31,-3-3-192-31,1-1-544 0,6-7-1272 0,-2-5-2529 16,1-5-744-16</inkml:trace>
  <inkml:trace contextRef="#ctx0" brushRef="#br0" timeOffset="55286">23847 8129 672 0,'0'0'4969'16,"0"0"-3417"-16,0 0-216 0,0 0-231 0,0 0-617 16,0 0-216-16,0 0-272 15,0 36-264 1,0-26-2465-16,0-5-4616 15</inkml:trace>
  <inkml:trace contextRef="#ctx0" brushRef="#br0" timeOffset="55437">23841 7933 6281 0,'0'0'1832'0,"0"0"-1064"0,0 0-552 15,0 0-216-15,0 0-152 16,0 0-1392-16,0 0-3737 0</inkml:trace>
  <inkml:trace contextRef="#ctx0" brushRef="#br0" timeOffset="55574">23867 8145 2664 0,'0'0'1992'16,"0"0"-63"-16,0 0-177 15,0 0-271-15,0 0-841 0,0 0-640 0,96-38-32 16,-76 24-1745 0,-6 4-3648-16</inkml:trace>
  <inkml:trace contextRef="#ctx0" brushRef="#br0" timeOffset="55717">23867 8145 856 0,'80'-98'5273'15,"-83"112"-4265"1,-3 6 192-1,4 4 17-15,2 4-521 0,0 0-224 0,0-1-256 16,10-3-216-16,16-7 0 16,-1-6-1032-16,-4-7-2025 0</inkml:trace>
  <inkml:trace contextRef="#ctx0" brushRef="#br0" timeOffset="56340">24435 7896 3696 0,'0'0'5377'0,"0"0"-4344"15,0 0-201-15,0 0 496 16,-31 111-144-16,27-64-247 0,2-2-297 31,2-5-296-31,0-6-160 0,0-8-112 16,5-5-16-16,3-10-48 15,3-5-8-15,2-6-72 16,5 0 16-16,0-13-88 16,3-14-136-16,-4-3-400 0,3-6-57 31,-9-2 81-31,0 1 64 0,-6 2 288 15,-2 5 216-15,-3 6 88 16,0 10 360-16,0 6 544 16,0 8 185-16,0 0-377 0,0 0-424 15,0 15-184-15,0 12-48 31,0 3 24-31,4 2-72 0,4 0-8 0,1-6-624 16,3-2-1177-16,-3-7-2704 16,-4-7-2624-16</inkml:trace>
  <inkml:trace contextRef="#ctx0" brushRef="#br0" timeOffset="56630">24605 8099 4256 0,'0'0'4009'15,"0"0"-3097"-15,0 0 249 16,0 0 487-16,0 0-544 0,0 0-472 31,0 0-279-31,-10 94-257 16,10-86-96-1,0-6 0-15,0-2-289 16,6 0-391-16,4-10 320 15,6-10 72-15,0-5-256 0,-1 1 16 16,1 1 120 0,-8 5 248-16,-1 8 160 0,-3 6 0 0,-4 4 480 15,0 0 72-15,0 6-200 16,0 11-64-16,0-2-288 15,0-2-320-15,7-9-1368 0,3-4-3049 16,-2 0-768-16</inkml:trace>
  <inkml:trace contextRef="#ctx0" brushRef="#br0" timeOffset="56790">24605 8099 5665 0,'150'-13'1608'16,"-150"13"-560"-16,0 7 473 16,0 3-641-16,0-2-832 31,0-1-48-16,0-5-2145-15,1-2-4512 0</inkml:trace>
  <inkml:trace contextRef="#ctx0" brushRef="#br0" timeOffset="56913">24761 7939 4504 0,'0'0'2705'16,"0"0"-1905"-16,0 0-360 15,0 0-352-15,60-22-88 0,-47 18-1712 16,0 4-3441-16</inkml:trace>
  <inkml:trace contextRef="#ctx0" brushRef="#br0" timeOffset="57061">24926 8021 5921 0,'3'0'1648'0,"5"0"-152"31,0 0-335-31,4-8-537 0,7-6-624 16,-3 2-1024-16,-4 0-2145 0</inkml:trace>
  <inkml:trace contextRef="#ctx0" brushRef="#br0" timeOffset="57229">24937 7919 4520 0,'0'0'1825'0,"0"0"-1153"16,0 0 376-16,-11 110 88 15,11-76-431-15,0-5-297 0,0-10-88 16,8-5-64 0,0-8-104-16,0-6 48 15,4 0-200-15,2-36 0 0,-4-1-1472 16,-4-4-5194-16</inkml:trace>
  <inkml:trace contextRef="#ctx0" brushRef="#br0" timeOffset="58813">23550 7721 1280 0,'0'0'5521'15,"0"0"-4081"1,0 0 713-16,0 0 95 15,0 0-415-15,0 0-809 16,0 0-264-16,0 0-264 0,32-137-120 0,-28 93-232 16,5-10-64-16,-2-7-24 15,2-9-56 1,3-4-200-16,-4-2 8 15,3 8 88-15,-6 12 56 16,1 14 48-16,-1 14 0 0,-3 11 8 16,-2 11 0-16,0 3 112 0,0 3 32 15,0 0-88-15,0 0 0 31,0 0 24-31,0 0-80 32,0 0 0-32,0 0-8 0,0 0 0 15,0 0-56 1,0 0 48-16,0 0 0 0,0 0 0 0,0 0-88 15,1 0 24-15,3 0-56 16,4 0 48-16,3 0 80 16,0 1 0-16,9 3 0 0,2 0 8 15,1 2-8-15,11 1 0 0,3 3 8 16,8-1-8-1,4 4 8-15,-7 1-8 16,-4-3 0-16,-7 0 0 16,-8-3 0-16,-7-5 40 15,-8-1-40-15,-2-2 0 0,-6 0 8 16,4 0 288-16,-4 0 32 15,0 0 48-15,0-15-88 0,1-7-184 16,1-5-88 0,3-7-8-16,-4080-5-8 15,8150-6-56-15,-4075-5-48 16,-12-8 16-16,-2-6 32 0,-2-7 8 15,0-3-48-15,3-2-48 16,6 4-16-16,6 8 16 0,1 11 128 31,0 10 0-31,0 7 16 16,0 4-16-16,1 3 8 0,1 3 8 15,1 2 8-15,-3 2 0 16,0 0 16-16,0 0-16 0,0 3-8 16,2 2 0-16,-1 2 0 31,3 4 8-31,-4 1-8 15,0 3 0-15,1 3 48 0,-1 2 24 16,0 0-56-16,0 2-8 16,0 0 56-16,0 0 24 0,0 0-72 15,0 0 32-15,0 0-40 31,0 0 0-15,0 0 48-16,0-1 16 16,0-3 0-16,0 0-64 0,0-2-8 15,0 2-8-15,3 2-40 16,-3-1 40-16,0 3-48 0,0 0-8 15,0 0-8-15,0 0 16 0,0 0 56 16,0 0 64-16,0 0 32 16,0 0 88-16,0 0-72 0,0 0-56 15,0 0-56-15,0 0-72 16,0 0-1056-16,0 7-2761 0,-8 1-5961 15</inkml:trace>
  <inkml:trace contextRef="#ctx0" brushRef="#br0" timeOffset="59483">24035 5665 5337 0,'0'0'2832'16,"0"0"-1071"-16,0 0-321 15,0 0-272 1,0 0-224-16,-52 150-119 15,28-95-1-15,1-6-184 16,5-6-304-16,7-13-152 0,3-10-120 16,3-8-56-16,5-8 64 31,0-4-72-31,0 0 0 15,0-2-272-15,5-20-104 0,9-12 64 16,6-11-168-16,2-4-208 16,-1-6 183-16,4 5 273 0,-4 6 184 15,-4 12 48-15,-4 10 8 0,-1 14 280 16,-4 8 65-1,3 0-169-15,2 14 232 0,3 10 144 16,-3 0-48 0,2 2-40-16,-1 1-288 15,2-1-96-15,4 21-88 0,-3-7-1456 16,-1 1-4762-16</inkml:trace>
  <inkml:trace contextRef="#ctx0" brushRef="#br0" timeOffset="61039">24282 6138 5409 0,'0'0'1864'16,"0"0"-48"-16,0 0 153 15,0 0-65-15,0 0-655 0,0 0-449 16,0 0-368-16,-20-12-224 15,20 12-144 1,0 0-64-16,0 0 0 16,0 0 0-16,0 0-8 15,0 0-8-15,-3 4-48 0,3 6 64 16,0 6 16-1,0 2-8-15,0 6-8 0,0 2 48 0,0 6 48 32,0 6 8-32,0 5 80 15,0 3-184-15,0 2 16 0,0 2 40 16,0-2-56-16,3-4 0 15,0-3 8 1,1-4-8-16,-3-3 0 0,1-3 0 0,3-5 0 31,-5-2 0-31,3-6 0 16,-1-6 0-16,-2-2 0 0,0-4 64 15,1-4-56-15,-1 0-8 0,0-2 0 16,0 0 0-16,0 2 0 16,0-2-8-1,0 0 8-15,0 0 0 16,5 0 0-16,-5 0 0 15,0 0 0-15,0 0 8 0,0 0-8 16,0 0-16-16,0 0 16 0,0 0 0 16,0 0 8-16,0 0 0 15,0 0 0 1,0 0 8-16,0 0-8 15,0 0 0-15,0 0 0 16,0 0-8-16,0 0 0 16,0 0 8-16,0 0-8 0,0 0 0 15,0 0 0-15,0 0-48 16,0 0 32-1,0 0 8-15,0 0 8 16,0 0 8-16,0 0 0 16,0 0 64-16,0 0 0 0,0 0 16 15,0 0 24-15,0 0-8 16,0 8-104-16,0 4-8 0,0 4 8 31,0 0-8-31,0-1 0 16,0-4-8-16,0-3 16 15,0-2-8-15,0-4 8 0,0-2-8 16,0 3 8-16,0-3 8 15,0 5-8-15,0 3-8 0,0 6 8 16,0 4-8 0,0 1 8-1,0-2 0-15,0-4 0 0,2-5-8 16,1-5-8-16,-3-3 16 0,0 0 0 15,0 0 16-15,2 0 48 16,-2 0 56-16,0 0-56 16,4 0-48-16,-4 0-16 15,2 0-48 1,8 0-80-16,1 0 128 0,4 0 0 15,6-3 8-15,3-3 0 0,0-3-8 16,5 5 0-16,0 0 8 16,5 2-8-1,5 2-56-15,-2 0 16 16,0 0 40-16,3 6 0 15,-4 5 0 1,-2-1 0-16,0-1 0 0,-7-1 0 0,-4 3-8 16,-1-5 8-16,-13-1-96 0,-1 1-32 31,-7-1 48-31,-1-1-48 15,0 6 56-15,0 3-8 16,0 10 72 0,0 9 8-16,0 10-8 0,0 8 8 0,-6 8-16 31,1 6 8-31,-2 2 8 0,3-4 0 15,0-7 0-15,1-9-16 0,3-10 8 16,0-11 8-16,0-10 0 16,0-7-8-16,0-8 0 0,0-16-416 15,0-14-1145-15,0-8-5424 16</inkml:trace>
  <inkml:trace contextRef="#ctx0" brushRef="#br0" timeOffset="61656">24346 6092 5113 0,'0'0'2832'16,"0"0"-1063"-16,0 0 103 0,0 0 32 15,0 0-591 1,0 0-505-16,-19 10-256 15,11 8-120-15,-7 7-160 0,1 4-128 16,1-3-8-16,1-4-72 0,1-5-8 16,8-9-48-16,0-6-8 15,1-2-184 1,-1 0-168-1,3-8-584-15,0-15-416 0,0-5-177 16,0-4 217-16,5 2 360 16,9 4 592-1,1 5 360-15,-2 12 208 16,4 5 256-16,3 4 184 0,-2 0 320 15,1 16-104-15,-1 0 33 16,-2 2-193-16,0-2-368 16,-3-3-208-16,-2-4-128 0,-4077-3-1352 15,8142-6-4546-15</inkml:trace>
  <inkml:trace contextRef="#ctx0" brushRef="#br0" timeOffset="62166">23400 5055 6585 0,'0'0'2264'0,"0"0"-1615"0,0 105 831 15,1-37 200-15,3 10-263 16,-3 0-569-16,1-2-392 0,0-12-232 16,2-11-136-16,1-16-80 15,0-12 24-15,0-9-32 16,-2-8-376-1,0-8-544-15,-1 0-761 0,-2-15-2200 16</inkml:trace>
  <inkml:trace contextRef="#ctx0" brushRef="#br0" timeOffset="62737">23508 5119 5393 0,'0'0'2504'0,"0"0"-1160"0,0 0 105 31,0 0 111-31,0 0-680 16,0 0-424-16,0 0 49 0,142-19-169 31,-80 19 64-31,5 8-176 16,6 3-112-16,3 4-96 15,-2-2 112-15,2 2-120 0,-6 0 56 16,5 0-64-16,1 1 0 15,5-2 0-15,-5-2 0 0,-3-1 0 16,-17 2 0-16,-7-3-48 16,-12-2 40-16,-8-3 0 15,-8 2 8 1,-7-5 8-16,-2 0-8 0,-4 0-32 0,-5-2-144 15,-3 0 104-15,0 0 64 0,0 0 8 16,0 0 8 0,0 0 96-16,0 2 224 15,0-2 280-15,0 4 16 16,0 2-200-16,0 10-296 15,-2 14-128-15,-7 14-24 0,1 12 24 0,-2 12 0 16,5 7 8-16,5-3 80 0,0-2-80 16,0-8 8-16,0-6-16 31,0-11 72-31,3-7-72 15,5-10 0-15,-3-7-40 32,2-4-456-32,-4-7-672 0,-3-9-1489 0,0-1-2096 0,-11 0-3559 0</inkml:trace>
  <inkml:trace contextRef="#ctx0" brushRef="#br0" timeOffset="63319">23658 5778 1432 0,'0'0'2656'0,"0"0"-1735"0,0 0 383 16,0 0 176-16,0 0-400 15,0 0-343-15,0 2-209 0,15-2 456 16,9 0-24 0,16-4-144-1,12 1-224-15,14 3 89 0,15 0-41 16,5 5-200-16,4 10-112 15,-4 4-192-15,4-2 256 16,-6 0-24-16,-3-2-144 0,-5-2-80 16,-10-4-96-16,-8-1 8 31,-13 1-56-31,-11-3 8 0,-11-2-8 15,-12-2 8-15,-8-2 0 16,-1 0 160-16,-2 0 216 16,0 0-72-16,0 0-216 0,-5 0-96 15,-14-10-1584-15,-10-1-7730 0</inkml:trace>
  <inkml:trace contextRef="#ctx0" brushRef="#br0" timeOffset="68267">19272 5402 1664 0,'0'0'1752'0,"0"0"-608"16,0 0 233-16,0 0-313 15,0 0-432-15,0 0-368 0,0 5-80 16,0-5-80-16,0 0-96 16,0 0 56-1,0 0-8-15,0 0 32 16,0 0 184-16,0 0 168 0,0 0 161 15,0 0-33-15,0 0-176 16,0 0-168-16,0 0-96 16,0 0-24-16,0 0 0 0,0 0 48 31,0 0 16-31,0 0 80 15,0 0 112-15,0 0 104 0,0 0-8 16,0 0-64-16,0 0-88 16,0 0-88-16,0 0-23 15,0 0-17-15,0 0-8 0,0-5 32 31,0-1 56-31,0-2-72 0,0-3-64 16,-3-2-40-16,3-1 24 0,-3 2-56 16,1 0-32-16,0 2 40 15,1-2-48-15,-2 0 8 31,-2-3 40-31,0 0-48 0,2-4 64 16,-1 0-64-16,-4-7 8 0,5-2-16 16,3-4 0-16,0 2 8 15,0-2-8-15,0 1 0 0,0 3 8 16,0 0 48-16,0 2-48 15,7-2-8 1,1 1 88-16,0 2-80 16,-7-1 136-16,7-2-40 0,-6-2-48 15,3-2-48-15,-2-4 88 16,0-1-40-16,2 1-48 15,-2 2 0-15,1 4 56 0,-3 2-64 32,-1 3 0-32,0 4 48 15,0-1 0-15,0 1-32 0,0 2 80 16,0-3-88-16,0 1 48 15,-1 4-56-15,-3 0 0 16,4 6 0-16,0 3-64 0,0 3 56 31,0 3-112-15,0 2 24-16,0 0-16 0,0 0 64 0,4 0 40 15,-3 0 8-15,4 0 0 0,-3 0 0 16,-2 0 48-16,3 0-32 16,-3 0 0-16,0 0 32 15,0 0-40 1,0 0 0-16,0 0 0 15,0 0 40-15,0 0-40 0,0 0-8 16,0 0 0-16,2 0-16 0,1 0-40 16,0-2 48-1,5 2 8-15,0-2 0 16,-1 0 0-16,-1 0 0 15,4 0 0-15,3 0 0 16,4 0 0-16,1 0 72 0,6 1-24 16,4 1 8-16,1 0-56 15,0 0 64-15,-3 0-16 16,0 0 0-1,-4 0 8-15,6 0-48 16,-4 0 0-16,5 0 64 16,-1 0 48-1,2 0-24-15,4 0-88 0,-2 0 72 0,9 0 0 31,-6 0-72-31,6-2 8 0,-3 0 40 16,-2 0-48-16,1-2 0 16,-6 1 0-16,-2-1-8 15,3 2 0-15,-1 0 0 16,3 2 8-16,8 0 0 0,0 0 0 15,0 0 0 1,8 0-8-16,-2 0 0 0,1 0 8 16,-4 0-8-16,-5 0 0 15,-4 0 0-15,-6 0 8 16,0-2-8-16,-1 2 0 0,-2 0 8 15,5 0-8 1,-1 0 0-16,3 0-64 16,5 6 56-16,3 1 16 0,3-3 0 15,-1-2-8-15,-2 0 0 16,3-2 0-16,-3 0-40 15,-7 0 40-15,-1 0 8 0,-3 0 0 16,-2 0-8 0,-2 0 0-16,-2 0 48 15,0 0-48-15,-2 0 0 16,0 0 8-16,-2 0-8 15,-2 0 8-15,-6 0-8 0,3 0 0 16,-8 0-8-16,2 0 8 16,-2 0 0-16,0 0-8 15,0 0 8 1,3 0-72-16,-4-2 64 15,-1 0-48-15,4-2 0 16,-5 1-32-16,-2-1 80 0,0-2-48 16,-1 0 56-16,0-1 48 15,-2-4 24-15,0-3-16 0,0-2 48 31,0-2-96-31,0-2 8 0,0-2-8 16,0-4-8-16,0-4 0 16,0-2 0-16,-2-5-104 0,0-1 48 15,-1 1 48-15,0-1-8 16,0-1 8-16,-2 3-40 15,5 0 48 1,-3 0-8-16,-1 2-40 0,3 0 40 16,-4 0 0-16,3-1-104 15,-3 3 16-15,1 2 48 0,-1 7-24 16,3 6 72-16,-3 8 0 15,5 3 0 1,0 4-8-16,-1 2-48 31,1 0 40-31,0 0-40 0,-2 0 8 0,2 0 48 16,-3 0 88-16,3 0-40 0,0 0-48 31,0 0 0-31,0 0-544 0,-5 2-2329 16</inkml:trace>
  <inkml:trace contextRef="#ctx0" brushRef="#br0" timeOffset="70535">24140 5174 4184 0,'0'0'2777'0,"0"0"-649"31,0 0 361-31,0 0-889 15,0 0-71-15,-9-23-241 0,6 19-448 16,0-1-168-16,1-3-32 0,-1-7-296 16,0-2 25-16,0-8-193 15,1-5-104-15,2-6-64 31,-5-8 40-31,5-2-48 0,0 0-8 0,0 2 8 32,0 6-80-32,0 4 80 0,0 8 0 0,0 3 8 0,0 7 40 15,0 2 40-15,0 5-88 16,0-2 16-1,0 1-8 1,-3 1 40-16,0-2-40 0,-4 1 32 0,6 0-32 16,-3 0-8-1,1 2 0-15,0-2 0 0,-2 2 8 0,5 0-8 16,-6 2 8-16,1 2 0 31,2-2-8-31,-2 2 16 16,0-1 232-16,-2 4-176 0,3-1 24 15,0 0-40-15,0-2-40 16,-1 0 80-16,-2-4-96 0,-2-3-136 31,2-2-72-31,-1-1-16 16,2 0-32-16,1 2 88 0,0 1 168 15,0 4 0-15,2 1 8 16,-2 2 80-16,2-2 88 0,3-3-128 31,0 0 0-31,0-3-48 0,0-5-56 0,0-1-32 31,0-1-8-31,0 0 80 0,0 2 8 16,0 2 0-16,-7 3 8 0,-1 3 48 15,0 0-40-15,-3 1 96 0,-2 2 48 16,3-1-40-16,-1-2-112 16,-4 3 64-1,4-2-56 1,-2 2-8-16,0 2 0 0,2 2-8 15,0 0 8-15,-1 2 64 0,-1 0-64 16,-3 0 0-16,0 0-8 0,-7 0-8 16,-4 0 16-16,-4 8-48 31,-1 0 48-31,-5 2 16 15,-3 1 112-15,-6-2 0 0,-1 1-16 16,1-2 112-16,0 1-104 0,-2-4 104 16,6 1-72-16,0 0 136 15,2 0-184-15,-1 3 32 31,2-4-128-31,1 1 64 0,-3-2-64 16,1-2 64-16,1-2 24 16,-4 0-40-16,1 0-40 0,-2 0-8 15,-1 0-8-15,0 0 8 16,6 0-8-16,-5 0 56 31,7 0-56-31,-2 0 0 0,2 0-8 16,2 0 8-16,1 0-8 15,-7 0-80-15,6 0 80 0,-2 0-32 0,1 0-32 16,-3 0 16-1,4-2 56-15,-2 0 8 16,1-2-8 15,1 2-16-31,2-2 16 0,3 1-8 0,1 1 8 0,4-2 0 16,-2 1-8-16,6 1 0 0,-2-2-48 15,1 2 48-15,1 0 8 0,0 0-48 32,0-2 48-32,1 0-8 15,3 2 0-15,-4-1 8 16,1 1-48-16,2 0-56 0,-1-1-48 15,3 3 32-15,1 0 48 0,4 0 0 16,0 0 64-16,3 0-40 31,0 0 48-31,1 0 0 0,-1 0 0 16,0 0-8-1,-3 0 0-15,-1 0 0 0,1 0 8 0,0 0-72 16,-2 0 24-16,2 0 48 16,-2 0-48-16,3 0 8 31,2 0 32-31,1 0 8 0,3 0 0 15,0 0 8-15,-2 0-8 16,4 0-8 0,-1 0-40-16,0 0-48 0,1 0-104 0,2 0 56 15,0 0 8-15,0 0 128 16,0 0 8-1,0 0 16-15,-3 0-8 0,3 0 0 16,0 0 0-16,-2 0-8 16,2 0-72-16,-1 0 16 15,-2 3-240-15,-2-1 48 0,3 0 80 16,0 0-9-1,-1-1 25-15,2 1 96 16,1 0 56-16,-4-2 120 0,4 0-72 16,0 0 0-16,0 0 25 15,0 0-65-15,0 0 40 16,0 0-48-1,0 0 0-15,0 0-297 16,0 0-495-16,0-9-656 0,0-6-1433 16,0 0-5913-16</inkml:trace>
  <inkml:trace contextRef="#ctx0" brushRef="#br0" timeOffset="71805">20827 2976 2680 0,'0'0'1904'0,"0"0"-351"31,0 0-225-31,0 0-32 0,0 0 57 0,0 0-137 16,-14-18-248-16,14 18-352 16,-3 0-32-16,3 0-80 15,-2 0-7-15,2 0-73 0,0 0-176 16,-2 0-16-1,2 0-112 1,0 0 32-16,0 0-104 0,0 0 56 0,0 0-56 16,0 0 48-16,-3 0 16 15,3 0-104-15,0 0-8 16,0 4-8-16,0 10-120 0,0 14 128 31,0 14 40-15,0 14 192-16,0 10 40 0,0 2 0 0,0-4-72 15,0-9-120-15,3-11-72 16,1-12 0-16,0-10 88 0,0-9-88 15,-3-8 0-15,-1-3 56 32,2-2-64-17,-2 0-144-15,6 0-1064 0,-1 0-3233 0,2-7-1432 0</inkml:trace>
  <inkml:trace contextRef="#ctx0" brushRef="#br0" timeOffset="72796">20808 2869 4865 0,'0'0'2256'0,"0"0"-760"15,0 0 185-15,0 0-121 16,0 0-448-16,0-4-632 0,0 3-296 16,16-3-136-16,8-2 256 15,13-1 153-15,9-3 15 0,7 1-40 16,5-2-224-16,3 3 16 31,1 0-56-31,2 1-40 16,3 1 40-16,2 1-160 0,-3 1 160 15,0 2-168-15,-6 0 0 16,0 0 8-16,-5 2-8 15,3 0 8-15,3 0 40 0,1 0-48 16,1 0-32 0,1 0 32-16,-4 0 8 15,-2 0-8-15,-4 0-48 0,-8 4-80 16,-5 0-32-16,-11 3-16 15,-2-3 8-15,-9 0-8 0,-3-2 80 16,-4-1-8 0,-3 1 56-16,-4 0-32 15,0-2 8-15,-3 0 64 16,-2 0-40-16,3 0 48 0,-3 0 0 15,0 0 64-15,0 0-56 16,0 0 64-16,0 0-56 0,0 0 0 31,0 2-8-31,0-2-8 16,0 0 72-16,0 0 224 0,0 0 128 15,0 0 120-15,0 2-96 16,-3-2-248-16,1 0-40 0,2 0-104 16,0 2-56-16,0 4-104 31,0 3-40-31,-2 8 32 15,2 9 64-15,-3 10 48 0,3 7 0 16,-1 7 0-16,1 2 56 16,-2 0-48-16,2 0-8 0,0-4 104 15,0-4-56-15,0-7-48 31,0-10 0-15,0-4-64-16,0-7 48 0,0-4 24 0,0-1-8 0,0 0 8 16,0-1-8-16,0 1 48 15,0 0-48-15,0 1-112 0,0-4-224 16,0-2-552-1,0-2-600-15,0-2-881 16,-10-2-2616 0</inkml:trace>
  <inkml:trace contextRef="#ctx0" brushRef="#br0" timeOffset="73991">20839 3596 656 0,'0'0'4305'0,"0"0"-2577"16,0 0-176-16,0 0 89 0,0 0-281 16,0 0-528-16,0 0-456 15,0 0-344 1,4 2-16-16,8 0 88 15,-3 0 208-15,4-2 104 16,2 0-24-16,3 1 121 0,4-1 23 16,1 0-88-16,4 0 8 15,-1 0-160-15,2 0-24 31,1-1-32-31,0-3-16 0,0 0-40 16,1 0-64-16,0-1 72 16,-1 3-56-16,0 0-40 0,1 0 104 15,1 2-136-15,0-2 24 16,-4 2 96-16,7 0 24 15,-8-2-64-15,1 0-24 0,-2 0-48 32,-3 2 56-32,-2 0-120 0,1 0 105 15,-2 0-33-15,4 0 8 0,-4 0-80 16,2 0 0-16,-2 0-8 15,2 0 0-15,-1 0 0 16,2 0 48-16,-2 0 0 16,2 0-40-1,-1 0 0-15,0 0 48 0,7 0-48 16,-9-2 56-1,5 2 72-15,-1 0-72 16,0 0-64-16,-1-1 16 16,1 1 56-16,-1-2-72 0,3-2 48 15,0 2-40-15,5-3 0 31,-1 1-8-31,-2 0 8 0,-3 2 56 0,-1 0-56 0,-4 0-16 16,-3 0 16-16,-1 0-8 16,1 0 8-16,0 1 0 0,-1 1-8 31,-1-2 0-31,-1 0 8 15,3 0-8-15,-3-1 48 16,3 1-48-16,-1 2-64 0,1-2 8 16,-3 2-40-16,0 0 40 15,-2 0 48-15,-1 0-40 0,-4 0 40 31,-1 0 8-31,-3 0 0 0,-2 0 8 16,2 0-8-16,-2 0 8 16,0 0-8-16,0 0 0 0,0 0 0 15,0 0 0-15,0 0 0 16,0 0 16-16,0 0-8 15,0 0 80-15,0 0-16 16,0 0-8-16,0 0 24 16,0-4-88-16,-7-15-240 0,-11 0-1561 31,-8-5-4960-31</inkml:trace>
  <inkml:trace contextRef="#ctx0" brushRef="#br0" timeOffset="75152">18902 3184 6121 0,'0'0'3297'0,"0"0"-1673"0,0 0 136 16,0 0-31-16,0-50-449 15,-3 32-528-15,-2 1-264 16,-1 0-72-16,-4 5 32 0,2 4-48 16,-7 6-184-16,-2 2-216 0,-4 12-240 31,-12 18 64-31,3 8-48 15,2 0 216-15,7-2 0 16,7-6 8-16,10-7-8 0,4-9-168 31,0-4-8-31,0-1-40 31,9 1 72-15,13 3 16-16,4 0 120 0,3 4 16 16,3-2 0-16,-1 4 56 15,-12-4-56-15,-1 2 0 16,-3-3 0-16,-6-2 0 0,-5 0 0 15,-3 0 8-15,-1 0 24 16,0 3-24-16,0 0 72 0,0-1-80 16,-8 0-96-16,-5-2-888 0,2-5-1769 15,1-7-2800-15</inkml:trace>
  <inkml:trace contextRef="#ctx0" brushRef="#br0" timeOffset="75386">18873 3306 3632 0,'0'0'2137'16,"0"0"-265"-16,0 0-320 15,0 0-47-15,0 0-137 0,0 0-456 32,0 0-368-32,116 107-240 15,-99-83-208-15,0 0 33 47,-4-6-129-47,0-1-401 0,3-8-1007 16,-3-5-1272-16,-3-4-2338 15</inkml:trace>
  <inkml:trace contextRef="#ctx0" brushRef="#br0" timeOffset="75586">19106 3297 4905 0,'0'0'2888'15,"0"0"-1295"-15,0 0-49 0,0 0-240 16,0 0-200-16,-31 114-191 15,17-68-97-15,-1 2-288 16,-3 0-160-16,2 1-240 0,0-6-16 0,3-2 16 16,2-9-80-16,-1-4-48 15,6-8-88 1,3-6-584-16,3-8-1193 31,0-4-1991-31,0-2-2938 0</inkml:trace>
  <inkml:trace contextRef="#ctx0" brushRef="#br0" timeOffset="76023">19216 3142 3488 0,'0'0'3073'0,"0"0"-993"16,0 0-15 0,0 0-289-16,0 0-896 15,0 0-608-15,0 0-144 16,0 0 32-16,0 0-72 15,-63 115-88-15,63-104-88 0,0-3-24 16,0-1-216-16,11-1 176 16,2-2 136-16,-2 0 16 15,2 1 0-15,-2 1 0 16,1 3 0-16,-3 3 0 15,-5-1-40 1,0 8-16-16,-4 1 56 16,0 1 0-16,0 2 0 15,-8-1-64-15,-3 1-1288 0,0-10-1185 16,4-5-2640-16</inkml:trace>
  <inkml:trace contextRef="#ctx0" brushRef="#br0" timeOffset="76211">19264 3234 4016 0,'0'0'2057'16,"0"0"-577"-16,0 0-408 15,0 0-512-15,0 0-351 31,116-52-209-31,-95 42-457 0,2-6-975 0,-7 6-1208 16,-8 0 87-16</inkml:trace>
  <inkml:trace contextRef="#ctx0" brushRef="#br0" timeOffset="76400">19392 3106 992 0,'0'0'2416'16,"0"0"-903"-16,0 0-49 15,0 0 40-15,0 0 73 0,0 0 127 16,0 0-312-16,-15 140-672 31,13-95-192-31,-2-2-352 0,2 0-176 16,2 1-976-16,0-10-1304 15,0-12-2473-15</inkml:trace>
  <inkml:trace contextRef="#ctx0" brushRef="#br0" timeOffset="76734">19505 3391 2840 0,'0'0'1985'0,"0"0"-121"15,0 0-248-15,0 0-632 16,0 0-263-16,0 0-241 31,122-102-208-31,-107 81-168 0,1 4-32 16,-11-1 16-16,0 4-32 15,-5 1-56 1,0 4-48-16,-2 1 40 0,-14 1-272 16,-5 7-16-16,2 0 176 15,2 0-88-15,-2 13 208 16,5 11 176-16,5 8 296 0,5 4 264 31,4 2-192-31,0-2-112 0,0-4-200 0,4-6-232 0,8-8-56 0,2-6-48 16,7-8 104-16,2-4-736 31,8-8-216-31,-6-12-1281 15,-2-6-3712-15</inkml:trace>
  <inkml:trace contextRef="#ctx0" brushRef="#br0" timeOffset="77287">19794 3182 5153 0,'0'0'1536'16,"0"0"-240"-16,0 0 393 0,0 0-393 31,0 131-432-31,0-99-328 15,0-2-256-15,0-5-48 16,-2-2-80-16,-4-7-16 0,1-6-80 16,-3-4 96-16,3-6 16 15,0 0-168-15,3-4-136 0,2-20-264 16,0-10-192-1,0-10 0-15,12-3-56 0,7 4 160 16,-3 9 336 0,-1 9 88-16,-1 11 64 0,-6 12 120 15,2 2 152-15,0 0 8 16,-5 9 280-16,1 6 8 0,-1 2-104 15,-3 2-56-15,-2 0 120 16,4 1-224 0,-4-3-23-16,0-2-105 15,0-1-96-15,0-7 24 0,0-3-48 16,0-1-56-16,0-3-216 15,0 0-241-15,8-9 25 0,4-8 32 16,2-9 120-16,6-6-88 31,2 2-208-31,-1 0 280 0,-1 7 128 16,-3 10 168-16,0 4 8 15,-3 9 168-15,-3 0 80 0,1 5 232 16,-3 14 120-16,-2 5-8 16,-1 7-151-16,-4 3-145 31,-2 3-304-31,3 12-16 0,-3-11-2321 15,0-10-7065-15</inkml:trace>
  <inkml:trace contextRef="#ctx0" brushRef="#br0" timeOffset="78117">21478 2434 3448 0,'0'0'3105'0,"0"0"-561"0,0 0-151 15,0 0-321-15,0 0-423 16,0 0-793-16,0 0-496 15,0-32-152-15,31 25 376 0,1-2-152 32,8-1-216-32,2-4-112 15,0 2-88-15,0-4-16 0,2 0-608 16,-8 0-808-16,-6-6-953 15,-6 5-2432-15,-17 4-3624 0</inkml:trace>
  <inkml:trace contextRef="#ctx0" brushRef="#br0" timeOffset="78306">21730 2163 4681 0,'0'0'2096'0,"0"0"-640"16,0 0-344-16,0 0 185 0,0 0 23 0,0 0 104 31,-31 149-527-31,25-99-313 15,1 2-312-15,5-3-272 0,0-6-120 16,0-2-1177-16,0-15-1759 16,0-12-4378-16</inkml:trace>
  <inkml:trace contextRef="#ctx0" brushRef="#br0" timeOffset="78664">21811 2474 4961 0,'0'0'1080'16,"0"0"688"-16,0 0-480 31,0 0-23-31,0 0-489 0,0 0-352 16,0 0-152-16,0 0-144 15,116-74 80-15,-113 65-112 16,-3-2 32-16,0-1 40 0,0 3-168 31,0-2 8-31,-11 3 40 16,1 0-48-16,-4 6-72 0,2 2 72 0,-2 0 144 31,-1 10 160-31,2 9 160 0,-1 4 96 0,-1 1-231 15,9-1 31-15,1-3-232 16,5-5-72 0,0-3-56-16,0-1-48 15,0-5-328-15,16-4-801 0,12-2-743 0,-4-6-977 16,-5-11-3680-1</inkml:trace>
  <inkml:trace contextRef="#ctx0" brushRef="#br0" timeOffset="78913">22034 2236 4681 0,'0'0'1184'0,"0"0"-400"16,0 0 1112-16,0 0-487 0,-18 112-361 31,15-86-432-31,3-5-384 16,0-6-232-16,0-2 0 0,0-6-8 15,9-1-88-15,-1-2 96 16,2-2 8-16,-5 0 96 16,1 0-24-1,-4 1-8-15,-2-1-72 16,0-2 16-16,0 4-16 15,0 0-128-15,0 5-120 16,-24 8-520-16,-2-4-1753 0,3-3-4608 0</inkml:trace>
  <inkml:trace contextRef="#ctx0" brushRef="#br0" timeOffset="79093">22071 2416 3872 0,'0'0'2185'0,"0"0"-105"15,0 0-591-15,0 0-313 0,0 0-448 16,127-40-288-16,-91 26-440 0,4-2-8 31,14-6-392-31,-9 2-2249 16,-15 2-2328-16</inkml:trace>
  <inkml:trace contextRef="#ctx0" brushRef="#br0" timeOffset="79352">22319 2167 3368 0,'0'0'2681'0,"0"0"-577"0,0 0-359 16,0 0-353-16,0 0-520 15,0 0-616-15,0 0-96 0,0 0 64 16,-33 73 88-16,33-43-32 31,0 4 16-31,0 0 161 16,0 0-25-16,0-4-104 0,0-2-72 15,3-3-80-15,2-8-72 16,1-2-104-16,5-6-56 0,4-1 8 16,1-4-264-16,3-4-705 15,7 0-319 1,-1-2-1160-1,-8-8-4194-15</inkml:trace>
  <inkml:trace contextRef="#ctx0" brushRef="#br0" timeOffset="82735">15133 3363 4368 0,'0'0'2121'0,"0"0"-1017"31,0 0 248-31,0 0 345 16,0 0-257-16,0 0-416 15,0 0-176-15,0 0-199 0,0 0-241 16,0 0-32-16,0 0-144 0,0 0-80 16,0 0-72-16,0 0-64 15,0 0-8 1,0 10 40-1,0 4 112-15,0 1 24 0,-2 2-56 16,-1 1 8-16,2 0-128 16,1 2 72-16,0 5-16 0,0-2-56 15,0 1 8-15,0 2 56 16,0 3-8-16,0-1-56 15,0 2-8 1,0 0 0-16,0 0 0 16,0 0 64-16,0 0-64 0,0-2 48 15,0-4-48-15,0 0 0 0,0-4 0 16,1 1 8-16,2-2-8 15,1 3 0 1,0 3 0 0,0 3 0-16,-1 2 48 0,2 4 8 0,-5 0 16 15,1-2 72-15,3-2-136 16,-3-4 56-16,4-4-56 0,-5 0 8 15,2-4-16-15,1 2 64 16,-1 0-56-16,-1 1-8 16,2 0 8-1,-3 3 48-15,0 3-40 16,2-1-8-16,-2 2-8 0,0 2 48 15,0 0-40-15,0 0-8 16,0 2 8-16,0-2-16 16,0 0 16-16,0-4 80 0,0 0-72 31,0 0-16-31,-2-2 72 15,-1 5-64-15,3 1-8 0,0 4 0 16,0 0 0-16,0 4 8 16,0-3-16-16,3 2 16 15,2-3 48-15,2-2-48 0,-6-2 32 31,6-1 40-31,-7-1-24 16,0 2-56-16,0-3 0 0,0 6 0 16,0 1 48-16,0 0-48 0,0 0 0 15,3 2 0-15,-1-2 8 16,4-4-8-16,-6 0 16 15,5-2-8 1,-2 0 0-16,0 1-8 16,2-1 8-16,0 4-8 0,-2 0 0 15,4 0 16-15,-4 0-16 0,-1 0 0 31,1-2 0-31,0-4 0 16,-3-1-48-16,0-4 48 0,0-1 8 16,0 3-8-16,0-2 48 15,0 5-40-15,0 2-8 0,0 1-168 16,3-1 96-16,-3 0 72 15,2 2 8-15,-2-2 0 16,3 0 0 0,-3 1-8-16,2-2 0 15,-2-1 0-15,0 2 56 0,0 0-56 16,1 0 8-1,3 1-8 1,-4 1 8-16,1 0-16 16,-1 0 8-16,3 2 0 0,-1 0-8 15,0 2 8-15,1 0-8 16,-1-2-80-16,-2-2 0 0,3-2 80 15,-3-4-64-15,0 1 56 16,0-4 0-16,0 3 16 16,0-1 8-16,0 1-8 0,0-3 8 15,0 4-8 1,0-3 64-16,0 0-64 15,0-2 0-15,0-2 48 0,0 0-48 16,0 0 0-16,0-1 0 16,0 2 0-1,0 1 0-15,0 3 0 16,0 2 0-16,0 1 0 0,0 4 0 15,-3 2 0-15,1 2 0 32,-3-2 0-32,3-1 0 15,2-3-8-15,-3-4-8 16,3-2-40-16,0-2 40 0,0 2-40 0,0-2-16 15,0 3 24-15,0-2 48 16,0 0 0-16,0-1-48 16,0-5 48-16,0 2 0 0,0-2 56 15,0 0-56-15,0-1-8 16,-1-3 8-16,-3 4-8 0,3 0 8 31,-4 2 8-31,3-2 8 16,-1 2-8-16,3-3 0 15,0 2-8-15,-3 0 16 0,0 0-16 16,1 0 8-16,-1 0 8 15,0 1 32-15,-1-2-40 0,3 2-8 32,-1-4 8-32,0 1-8 0,2-1 0 15,0-2-8-15,0 2 8 16,0-4 0-16,0 1-16 0,0 1-32 15,0-1 48-15,0-1-8 16,0 2-40-16,2-3 40 16,-2-2 8-1,0-3 0-15,0-3 0 0,0 0 8 16,0 0 48-16,0 0-8 15,0 0 96-15,0 0-64 0,0 0-64 16,0 0-8-16,0 0-8 16,0 0 0-1,0 0-8-15,0 0 0 16,0 2-40-1,0 4 0-15,0 5 48 0,0 1 48 0,0 0-40 16,0-2 40-16,0 0-48 16,0-5 8-16,0 0 8 0,0-3 48 31,0 0-56-31,0-2 0 15,0 2 0-15,0 2-8 16,0 2-8-16,0 4 0 0,0 2 0 16,0 2 8-16,0-2 0 15,0 0 8-15,0 0-8 0,0-2 0 31,0-2 0-31,0 2 0 16,0 2 8-16,0 2-8 16,0 1 0-16,2 2 0 0,3 3-8 0,-2 0 0 15,2 0 0-15,-2 1 8 16,0-4 8-16,2 0-8 15,-2-2 0 1,-3 0 8-16,2-2-8 16,-2 2 0-16,1 0 0 0,4 6 0 31,-2 1-8-31,1 4 8 0,1 5 0 0,-2-2 0 15,-3-1 0-15,1 0 0 16,-1-6 0-16,0-1-8 16,0-4 8-16,0-2 8 15,0 0 0-15,0 4 0 0,0-2 0 16,0 4-8-1,0 1 0-15,0-5-8 0,0-2 8 0,0-3-8 32,0-7 0-32,0-3 0 15,0 1 8-15,0-3 8 16,0 0 72-16,-4 0-80 0,-1-10 0 15,-15-58-800-15,3 4-3105 16,-6-15-5761-16</inkml:trace>
  <inkml:trace contextRef="#ctx0" brushRef="#br0" timeOffset="84234">15068 3285 3896 0,'0'0'2033'31,"0"0"-473"-31,0 0 313 16,0 0-33-16,0 0-968 0,-37 38-336 15,16-6-24-15,-1 8-136 16,1 8 32-16,3 0 225 0,2-2-145 15,4-8-120-15,4-8-240 32,5-9 48-32,-2-10-168 15,5-5 72-15,0-4-80 0,0-2-8 16,0 0-64-16,0 0-24 15,0-11-8-15,12-14-72 0,9-9 0 16,0-6-80-16,1-4-120 16,-1 2 96-16,-6 0 176 15,-7 2 64 1,-2 2 40-16,-1 2 8 0,-5 4 80 15,2 4-88-15,-2 7 8 16,0 8 120-16,0 5 16 0,1 6 16 16,1 2-144-16,6 0-16 15,2 0 8 1,4 0-8-16,10 8 72 31,4 14 200-31,9 10 256 0,0 12-72 0,10 4 48 0,-8 4 24 16,-2-2 16-16,-3-4-200 0,-10-5-72 15,-1-7-112-15,-7-8-40 31,-2-7-72-31,1 0-40 0,-2-4-8 16,3 9-656 0,-6-5-1320-16,-5-5-5250 0</inkml:trace>
  <inkml:trace contextRef="#ctx0" brushRef="#br0" timeOffset="85655">15122 8739 3728 0,'0'0'2905'0,"0"0"-1273"0,0 0-7 31,0 0-233-31,0 0-96 0,0 0-312 32,-25 0-215-32,25 0-81 15,0 0-144 1,0 0-136-16,0 0 0 0,0 0-80 0,0 0-56 15,0 0-144-15,0 0-88 16,7 0-40-16,17 6 0 0,10 0 96 16,8 2 8-16,5 2 136 15,3 0-56-15,-5 0 8 16,2-2 232-16,-2 0-31 15,-4-2-145-15,-1-2-88 0,-3 2 24 32,-3-1 0-32,-3-2-80 0,-10-1-24 0,0 2-16 15,-7 0 32-15,-2-2-40 16,-6 0 48-16,-3 0 16 15,2-2-32-15,-5 0-8 0,3 0 48 16,-3 0-32 0,0 0-96-16,0 2-512 15,0 0-1465-15,0 2-3056 0</inkml:trace>
  <inkml:trace contextRef="#ctx0" brushRef="#br0" timeOffset="89659">16725 8745 9049 0,'0'0'1793'0,"0"0"-1129"16,0 0 952-16,0 0-223 16,-8 34-601-16,2-26-392 0,3 1-208 15,1-6-96-15,2-3-96 0,0 0-184 16,0 0-744-16,-2 0-1177 15,2 0-3888-15</inkml:trace>
  <inkml:trace contextRef="#ctx0" brushRef="#br0" timeOffset="90311">19146 8735 5009 0,'0'0'6577'15,"0"0"-5177"-15,0 0-944 0,0 0 721 32,0 0 207-32,0 0-232 0,0 0-232 15,42 26-416-15,-31-16-223 16,1 0-193-16,1 0-88 0,4 0-401 15,3-8-1111-15,-4-2-1080 16,-2 0-5994-16</inkml:trace>
  <inkml:trace contextRef="#ctx0" brushRef="#br0" timeOffset="90986">22124 8817 8121 0,'0'0'5377'0,"0"0"-4312"31,0 0-489-31,0 0 184 0,0 0-312 16,0 0-448-16,0 0-944 15,5 22-521-15,9-14-1623 0,-1-2-4674 0</inkml:trace>
  <inkml:trace contextRef="#ctx0" brushRef="#br0" timeOffset="91714">23783 8589 12586 0,'0'0'4617'0,"0"0"-4617"0,0 0-232 15,0 0-160-15,0 0 288 16,0 0-672 0,35-4-664-16,-11 0-713 0,1-3-4424 0</inkml:trace>
  <inkml:trace contextRef="#ctx0" brushRef="#br0" timeOffset="92094">24797 8494 14619 0,'0'0'3040'0,"0"0"-3040"15,0 0-1632-15,0 0 304 0,0 0-1769 16</inkml:trace>
  <inkml:trace contextRef="#ctx0" brushRef="#br0" timeOffset="95424">18828 5785 5553 0,'0'0'2816'16,"0"0"-879"-16,0 0 119 15,0 0 161-15,0 0-633 16,0-2-464-16,0 2-328 15,0 0-224 1,0 0-111-16,0 0-129 16,0 0-184-16,0 2-128 0,0 2-16 15,2 6-248-15,15 16-1193 0,3-2-2600 16,-4 3-5241-1</inkml:trace>
  <inkml:trace contextRef="#ctx0" brushRef="#br0" timeOffset="96970">24017 5603 10762 0,'0'0'4153'15,"0"0"-3553"-15,0 0-520 16,0 0-80-16,0 0-80 0,0 40-16 16,5-16-808-1,-5 0-1937 1</inkml:trace>
  <inkml:trace contextRef="#ctx0" brushRef="#br0" timeOffset="106098">11835 6716 4721 0,'0'0'3208'0,"-14"0"-1319"0,4 0-657 16,-3 2-96-16,-5 1 328 15,1 1-255-15,-9 3-345 0,2 1-288 16,-6 0-72-16,0-3-112 16,-4 1 104-1,-2-1-72-15,2-1-152 16,-4-4-168-16,-3 0 16 15,1 0-40-15,0 0 9 0,-4 0-41 16,-1 0 40-16,0-2-88 31,1-5 8-31,-1-1-8 0,3-1 0 16,-3 1 0-1,6-5-8-15,0 2 0 0,2-4-64 16,1 0 16-16,2-2-33 0,4 2 81 16,1-4-80-16,4 2 32 15,3-2-56-15,2 4 104 0,4-2-8 31,2 2-32-31,-1 0 56 16,4 1-16-16,0-2 8 0,6-4-120 16,-3-2-24-16,0-8-64 0,4-6 96 15,0-5 32-15,2-2 0 16,-1-2-144-1,3-1 216 1,0 2-112-16,13 0 48 0,9-2 64 16,7 0 0-1,8 0-40-15,1 0 40 0,2 2 8 0,2-3-8 16,0 4 8-16,0 2 0 15,0 5 0 1,5 6-8-16,6 5-80 16,13 8 88-16,12 2 0 0,11 6 48 15,6 1-40 1,8 4-8-16,-3 2 224 0,-4-2-128 0,-6-1 32 31,-11 1 16-31,-1-1 40 16,-4-1-64-16,2 0 48 0,0 2-8 15,0-1-40-15,-2 3-112 16,2 0 8-16,-3 2 104 0,-2 0-112 15,-5 0 120-15,-2-2-39 32,1 1-17-32,-7-3-16 15,-3 0-48-15,2-2 64 0,-6-1 24 16,-1 1 128-16,2 0-32 15,-4 3-48-15,-2 3-24 0,-1 0-24 16,-3 0-96 0,5 0 96-16,-5 0-88 0,3 0 0 15,-1 0 0 1,1 0 8-16,-2 7 0 0,3 1-8 15,-1 5-8-15,-2-2-8 16,3 2 8-16,-3-3 16 0,4-1-8 16,-3 0-8-16,-1-3 0 15,-2 0 8 1,-1 0 0-16,-4-1-8 15,-3 2 0-15,-2-1 8 0,0 0-8 16,-2 2 8-16,-2-2 0 16,2 2-8-16,-3 0 8 0,3 0 0 15,0 1 0-15,0 2-8 31,2 1 0-31,-5 2 8 0,-2 0-8 16,-1 3 0-16,-1-4 64 16,-5 4-64-16,4-2 72 0,-5 4-8 15,0-2-64-15,6 5 16 16,-5 1 40-16,5 1-48 31,-2 1-8-31,1 1 0 0,-5 3-64 16,-3 1 8-16,-5 0-64 15,-2 2 56-15,-3 0 64 0,-3 0 0 16,0-2 0-16,0-2 8 15,-9 0 0-15,-9 1 0 16,-9 1 64 0,-3 4-72-16,-12 2 8 0,-8-1 72 15,-6 2-72-15,-2-5-8 16,0-4 56-16,-4-4 72 0,-2-2-16 15,-6-3-40-15,-1-4-72 16,2 2 120 0,-2-2-120-1,6 0 72-15,2-2 0 16,5 1-64-16,-3 1 88 0,-2-2-48 0,-4 2 8 15,-4-4 8-15,-5 2-56 0,-3-5 40 16,3-2-40-16,4-1 0 31,7 1 0-31,7 1 40 0,13-1-48 16,6 2 0-16,5-1 8 15,3 2-8-15,2-3 8 0,0 0 8 16,0-2-16-16,2-2 0 31,-4-2-8-31,-3 0-88 16,-1 0 16-16,1-6 32 0,1 0 32 15,4 2 8-15,0 2-80 16,2 2-24 0,3 0-104-16,-1 0 96 0,1 8-96 0,2 2 64 31,-1-3 16-31,0 0 56 15,-1-3 32-15,1-2 48 0,-6-2 64 16,4 0-56-16,-5 0 48 0,3 0-56 16,-4 0 0-16,1-4 40 15,1-2-40-15,-2 0 0 0,3-2-104 16,-1 2 32-1,8-2 56 1,0 1-80-16,4 2 40 0,5-1 56 16,1 4 0-16,5-2 0 15,1 2-8-15,0 2 8 0,3 0 0 16,-3-2 0-1,-1 2-8-15,1 0-112 16,-1 0 104-16,1 0-64 16,3 0 32-16,1 0 40 0,-3 0 8 15,3 0-16-15,1 0-32 16,0 0-56-16,0 0-48 0,-5 0-120 15,3 0-25 1,-1 0 89 0,1 0-40-16,-7 0 0 0,2 2-304 15,-14 6-904-15,0-2-2393 16,2-5-6617-16</inkml:trace>
  <inkml:trace contextRef="#ctx0" brushRef="#br0" timeOffset="117803">6798 14835 5153 0,'0'0'1776'0,"0"0"-768"0,0 0-240 15,0 0 457-15,0 0 7 16,0 0-216-1,0 0-432-15,0 0-232 16,0 0-192-16,0 0-64 16,0 0-88-16,0 0 88 0,0 0 160 31,0 0 209-31,0 0 87 15,0 0-80-15,0 0-32 0,0 0-96 16,0 0-104-16,0 0-120 16,0 0-24-16,0 0-96 0,0 0 8 15,4 0 0-15,5 2 0 16,3 2 0-16,0 0 88 15,1 0-40 1,2 2 8-16,-1-2 16 16,3 2 64-16,-1-2-40 15,-2 2-24-15,4-2 16 0,-3 0 8 0,-3 0-56 16,1 1-40-16,-1-3 40 15,-1 1 24-15,2 1-56 16,3 0 48 0,-5-2-56-16,9 2 0 15,-2-2 8-15,3 0 32 16,4-2-40-16,0 0 56 0,0 2-56 15,1-2 16-15,-2 0-16 0,2 0 80 16,-1 0-80 0,0 0 64-16,-4 0 8 15,4 0-16-15,-3 2-16 16,2 1 0-16,1-1-48 15,4-2 48-15,-7 2 0 0,3-2-48 16,0 0 8-16,1 0 8 16,2 0 0-16,-2 0-16 0,-1 0 0 31,4 0 8-31,-1 0 40 15,-2 0-32-15,4 0-16 0,-4 0 48 16,3 0-48-16,-3 0 0 16,3-2 0-16,-1-3 168 15,-4-1-120-15,2 2 49 0,-4-2-49 31,1 2 24-31,4 0 16 16,-1 3 0-16,3-4-88 0,4 3 48 16,-3 0-40-16,6 0 0 15,-2 0 0-15,1 2 0 0,2-2 56 16,-6 2-64-16,3-2 0 15,-7 2 8 1,3 0-8-16,-1 0 8 16,0 0-8-16,1-2 8 0,1 0 8 15,0-2-16-15,-1 2 0 16,1-2 16-16,0 0-8 15,-1-2 0-15,4 2-8 16,-6 0 8-16,3 0 0 16,-2 0 48-16,-2 0 32 31,-1 2 16-31,1-3-56 0,-2 4-48 0,-4-1 104 0,4 0-40 15,0 0-56-15,-1 0 56 16,0 0-56 0,0-2 0-16,-1 2 0 15,1 0-8-15,-1 0 0 0,-4 0 16 16,-3 2-16-1,2 0 0-15,1 0 8 0,-4 0 0 16,1 0 0-16,-1 0 0 0,1 0 0 31,2 0 0-31,-1 0 0 16,3 0 0-16,2 0-8 0,1-2 8 15,-4 2 0-15,4 0 0 16,-2 0 0-16,-3 0 0 31,-1 0 0-31,-2 0-8 0,1 0 0 0,0 0 8 16,-1 0-16-16,1 0 16 15,2 0-8-15,1 0 0 0,2 2 8 16,3-2 0-16,4 0 0 16,-2 2-8-1,3-2 8 1,0 0-8-16,-5 2 56 0,2 2-48 15,-4-2 0-15,1 0 0 0,0 2 40 16,-1-2-40-16,2 0-8 0,-1 1 56 16,3 2-48-16,3-3-8 15,5 2 8 1,0 0-8-16,0-2 48 15,-2 0-48-15,-3 0 0 16,-1 0 16-16,-3 2 32 16,-5-2-48-16,-1 2 8 0,-1-2 40 15,0 0-48-15,-1 0 8 31,1 0 0-31,0 0 32 0,1 0-24 16,-1 0-8-16,-2 0 0 16,-1 2-8-16,-2-2 0 0,0 2-8 15,-5-2 8-15,1 0 0 16,-2-2 8-16,-1 3 0 15,4-1-8-15,-2-2 0 0,2 1 0 32,3-1 0-32,-2 2 0 15,7 0 8-15,-7-2-8 0,2 2 0 16,0 0 0-16,3-2 0 0,-5 2 0 15,2-2 0-15,3 2 0 16,1-2 0-16,0 0 0 16,1 2 8-1,1-2-8-15,-6 0 8 16,5 0-8-16,-3 0 8 15,-4 0 0-15,-1 0 0 0,-1 0 40 0,-1 0-48 16,-3 0 8 0,2 0-8-16,-2 0 48 15,1 0-32-15,-3 0 56 31,2 0 8-31,-3 0-8 0,-2 0-64 0,1 0 64 16,-1 0-64-16,0 0 96 0,0 0 16 16,0 0 0-16,0 0 64 15,0 0 48 1,0-4-40-16,0-6-192 15,0-26-560-15,-1 2-1488 16,-9 0-3762-16</inkml:trace>
  <inkml:trace contextRef="#ctx0" brushRef="#br0" timeOffset="120531">12459 15009 888 0,'0'0'4313'47,"0"0"-3353"-47,0 0-376 0,0 0 624 15,0 0 337-15,0-2-105 16,0 2-368-16,0 0-328 0,0 0-336 16,0 0-128-16,0 0-48 15,3 0-120-15,3 0-112 0,6 0 8 16,5 0 104-16,-4 0-16 0,5 2 89 15,0 0 47-15,0-2 112 16,4 2-40-16,1-2-64 0,3 0 128 16,4 0-96-16,3 0 16 15,2 0-16 16,1 0-48-15,6 0 88-16,-7 0-128 0,10 0 16 0,-3-4 8 16,4-2-16-16,1 2 112 15,1 0-64-15,-1-1-112 0,0 1-8 16,-2-1 25-16,-5 1-9 15,-3 0 32-15,-3 0-80 16,-1 2 0-16,-4 2 24 16,0 0 16-16,1 0 0 0,1 0-32 0,1-2 120 15,2-2-16-15,0 3-40 31,0-5 48-31,-3 1-24 16,-1 1-40-16,-2 0-24 0,-2 0-16 16,-2 0 0-16,-1 2 32 15,2 2-32 1,-2 0 96-16,-2 0 32 0,2 0-104 0,1 0-16 15,0-2-32-15,0 2-16 32,1-2 40-32,0 1 0 0,0-1-32 15,-1 0-24-15,0-3 0 0,-1 3-40 16,-1 0 8-1,-1 2 40-15,2-2-48 0,1 2 8 16,4 0-16-16,-3 0 8 16,1 0 0-1,-2 0 0-15,1 0 0 0,-1 0 8 16,0 0-16-16,-1 0 16 15,-1 0-8-15,1 0 0 0,1 0 0 16,-1 0-8 0,1 0 0-16,2 0 0 15,1 0 0-15,2 2 0 16,-4 2 0-16,2 1 8 0,-3-1 0 15,-1 1-8-15,-2 1 8 16,2 0 0-16,-6 0 0 0,4-1-8 31,-6 1 8-31,3-3-8 16,3 1 0-16,-4 0 0 0,6 0 0 15,1-2 0-15,2 0 0 16,1 0 0-16,4-2 0 0,-2 3 0 16,0-3 0-16,0 0 0 15,-1 0 0-15,-2 0-16 31,-2 2 16-31,-2-2 0 0,3 2 0 16,1 0 0-16,-1-2 0 16,6 0 0-16,-8 2-8 0,1-2 8 15,-3 0 0-15,-2 2 0 16,-3-2 0-16,-3 1 0 31,5-1 0-31,-7 2 0 0,1-2 8 0,1 2-8 16,1 0 0-16,-1 0 0 15,-2-2 0-15,2 0-8 0,-3 2-8 16,0-2 8-16,-2 0-56 15,0 0 64 1,-2 0-48 0,-1 0 48-16,2 0-48 0,-3 0 40 0,1 0 8 15,2 0-8-15,-2 0 0 16,1 0 0-16,2 0 0 15,-5 0 0-15,5 0 8 0,-8 0 0 32,2 0-8-32,1 0-40 15,-3 0-8-15,0 0 8 0,0 0 0 16,0 0 40-16,0 0-168 15,0 0-448-15,-3 0-840 0,-10 0-1193 16,-9 0-7665-16</inkml:trace>
  <inkml:trace contextRef="#ctx0" brushRef="#br0" timeOffset="124975">18163 8396 1464 0,'0'0'10378'0,"0"0"-8266"0,0 0-1247 0,0 0 495 16,0 0-432-16,0 0-600 15,0 0-328-15,0-8-992 0,0-2-1921 16,4 2-6345-16</inkml:trace>
  <inkml:trace contextRef="#ctx0" brushRef="#br0" timeOffset="125475">20335 8302 9313 0,'0'0'3945'0,"0"0"-3521"0,0 0-416 16,0 0 40-16,0 0-48 16,0 0-248-16,0 0-1904 0,8 18-4385 15</inkml:trace>
  <inkml:trace contextRef="#ctx0" brushRef="#br0" timeOffset="126093">20944 8113 10066 0,'0'0'4009'16,"0"0"-4009"-16,0 0-2977 0,0 0 864 15,0 0-3072-15</inkml:trace>
  <inkml:trace contextRef="#ctx0" brushRef="#br0" timeOffset="127958">18744 5667 6001 0,'0'0'2984'0,"0"0"-1271"16,0 0 39-16,0 0-504 15,0 0-111-15,0 0-409 0,-136-56-176 16,115 56-208-16,0 0-128 31,4 12-72-31,-1 13-136 0,5 6 120 16,2 1-120-16,7 0 128 15,4-4-136-15,0-4-8 16,0-6 8-16,5-4-48 0,7-6 24 16,2-1 16-16,-1-5-40 15,5-2 48 16,1 0 80-31,-1-13-80 0,6-10 96 0,-1-7-96 0,-1-7-144 16,-2-9-88-16,-1-6-32 16,-6-5-80-16,-5-3-168 0,-3 3 56 15,-3 6 152 1,-2 11 80-1,0 12 224 1,0 10 64-16,0 10 160 0,0 4 88 0,0 2 216 0,-2 2-152 16,2 0-48-16,-2 0-192 15,2 0-136-15,0 0 0 0,0 6-152 31,0 16-192-31,0 10 344 16,-3 14 0-16,1 8 88 0,-1 5 32 16,3-3-16-16,0-6-88 15,0-6-16-15,16-12 0 0,2-5-48 16,5-12-320-16,-1-5-336 31,1-10-352-31,4 0-585 0,-4-18-1087 16,-7-2-3506-16</inkml:trace>
  <inkml:trace contextRef="#ctx0" brushRef="#br0" timeOffset="128349">18905 5554 4536 0,'0'0'2617'0,"0"0"-569"15,0 0-223-15,0 0-785 0,0 0-480 16,0 0 480-16,-6 85-431 15,6-51-153-15,0-2-272 16,0-2-8-16,0-8-96 16,0-3-72-1,0-10 40-15,0-3-48 0,0-4 56 16,0-2-48-16,0 0-8 15,0-4-96-15,0-16 96 16,6-8 0-16,7-6-48 0,4 0-232 0,-1 2-128 31,-2 3-8-31,-1 12 23 16,-2 8 217-16,1 5 80 0,-7 4-136 15,1 0 32-15,-6 13 200 16,2 6 200-16,1 6 152 0,-3-1-88 31,0-2-152-31,0-2-32 16,0-6-32-16,0-4-48 0,2-6 0 15,2-2-8-15,-4-2-128 16,0 0-104-16,2-6-432 16,-2-11-1016-16,0 0-3177 0</inkml:trace>
  <inkml:trace contextRef="#ctx0" brushRef="#br0" timeOffset="128566">19025 5400 5577 0,'0'0'4489'0,"0"0"-3033"16,0 0-272-1,0 0-408-15,0 0-776 16,0 0-208-16,0 0-952 15,15 20-4897-15</inkml:trace>
  <inkml:trace contextRef="#ctx0" brushRef="#br0" timeOffset="129475">19085 5582 5281 0,'0'0'2824'16,"0"0"-1391"-16,0 0 439 16,0 0-200-16,0 0-848 0,0 0-375 15,0 0 287-15,11 93-288 0,-1-53-264 31,-1 0 16-31,3-6-32 16,-4-6-96-16,3-7 16 0,-3-8-80 16,-1-5 40-16,-2-4-48 15,-2-4 0-15,0 0 0 16,7-12 8-16,-2-12 432 0,6-10-192 31,1-4-168-31,-1-6-80 16,6 2-296-16,-7 6-232 0,4 8-440 15,-5 11 8-15,2 11 103 16,-4 6-159-1,1 0 248-15,-1 17 456 0,-2-4 312 0,3 2 8 32,-1-5 56-32,1-4-16 15,-3-4-48-15,4-2 0 0,-3 0 0 0,-1 0 0 16,4-4 136-16,-6-8-128 15,1-3 24-15,-4 4-24 16,-3-4-8-16,0 4 88 16,0-1-80-1,-11-1 80-15,-6 4-32 16,-7 1-56-16,2 2 8 0,2 6 416 15,-1 0 136-15,7 0-16 0,4 16-136 16,4 6-71 0,4 2 111-1,2 1-120-15,0 4-152 0,2-3 0 16,12-4-16-16,2-4-40 15,2-4-56-15,1-4-56 0,1-4-8 16,-1-1 0-16,4-5-120 0,-4 0-456 16,-1 0-489-16,3-21-607 31,-7 1-928-31,-6 0-3218 0</inkml:trace>
  <inkml:trace contextRef="#ctx0" brushRef="#br0" timeOffset="129778">19516 5545 4440 0,'0'0'2505'31,"0"0"-1241"-31,0 0 289 16,0 0-329-16,0 0-440 0,0 0 176 16,0 0-352-16,29 76-192 15,-19-47-63-15,-5 4-49 0,3-4-80 16,-2-4-120-16,-3-3-24 15,2-5-32 1,-2-8-48 0,-1-3 8-16,-2-4 40 0,0-2 104 0,0 0 192 15,0 0 160-15,-5 0-280 16,-1-2-224-16,1-9 112 0,3-4-112 15,2-3 16 1,0-6-8-16,18-4 88 16,5-4-24-1,2-2-72-15,9-13-832 0,-3 11-1593 0,-5 4-7105 16</inkml:trace>
  <inkml:trace contextRef="#ctx0" brushRef="#br0" timeOffset="135329">19902 5200 2920 0,'0'0'4609'0,"0"0"-3441"0,0 0-624 0,0 6 713 15,0-4 47-15,0 3-504 32,0 4-16-32,2 3 153 0,1 3-73 15,0 2-128-15,-1 3-128 0,4 0-184 16,-4 2-8-16,-1-2-32 15,1 0-120-15,-2 2 8 16,0-1-48-16,0-2-104 16,0 3 201-1,0 1-121-15,0 1-48 0,-2-3 8 16,-7 0-8-16,1-1-48 15,-1-2-88-15,1 0 136 0,-6-1-64 0,-1 4 168 32,2-1-96-32,-6 0-104 15,1 2 0-15,2-2-8 16,-3 0-32-16,-1 0-16 0,3 1 0 15,2-4 0-15,2-2 0 16,-1-2 8-16,2-1 0 0,1-1 80 16,3-2-80-1,-3 4 40 1,-2-3-48-16,-2 1 0 0,2 2 0 15,-3-1 48-15,2-1-48 16,-3 0-32-16,4-3 32 0,-4 1 120 16,1-2 40-16,-1-1-96 15,1 0 160-15,-3-2 24 31,1 1-200-31,0-1 120 0,-1 0-32 16,1 1-80-16,0-1-8 16,-1 0-40-16,0 0-8 0,1 2 0 15,-1-3 40-15,2 1-40 16,-4 1 56-16,0-1-56 15,-1-2 0 1,2-2 8-16,-2 2 40 0,-2-2-40 16,-1 0 0-16,3 0 48 15,-2 0-56-15,-1 0 8 0,-1 0-8 16,2 0-56-16,2 0 56 15,1 0 72 1,-2-2-72 0,2 0 0-16,2-2 0 0,1 2 0 0,2-3 0 15,-5 3 0-15,3-3 0 16,-3 1 0-16,-2-2 0 0,-1 2 0 15,-5-3 0-15,0 1-8 32,3 3-96-32,-1-3 24 0,1 0 16 15,3 0-56-15,1-1 64 16,4 1 48-16,0 1-80 0,0-1 88 15,2 0-56-15,3-1 0 16,0-1 48-16,0 1 8 31,-1-3-120-31,1-5 120 0,2 2-8 16,-7-6-64-16,5-1 8 15,-2 0 56-15,4-4-72 0,3 0-8 16,-2-4 80-16,4 0-88 16,4-2 32-16,1-3-40 15,1 3 104 1,0-2 0-16,0 2 0 0,1-2-16 15,11 2-40-15,1-4 48 16,3 2 8-16,-2-2-8 16,2 2 8-16,1 0 8 0,-3 2-8 15,2 2 0 1,2 0 0-1,1-1-8-15,7 3 8 0,0-1-8 0,8 1-56 16,6-2 24-16,1-1 32 31,1 1 8-31,-2 2 0 0,-1 2-40 0,1 1 32 0,-4 0 8 31,2 3-24-31,-2 4-24 16,0 2 40-16,-1 4-8 0,2 6 8 16,2 0-88-16,0 4 88 15,-2 0 8 1,-2 0-24-16,1 0-24 0,-2 2 40 0,-3 4 0 31,-1 0 0-31,4 2 8 0,-6 0-8 16,2 0 0-16,-1 4 8 15,2-2 0-15,0 2-8 16,-5 0 8-16,-2 0 0 0,-2 0 0 15,-1 1 0-15,0-2 0 32,-1 1-8-32,-1 1 8 0,-3 0 0 15,5 2 8-15,-5-2-8 0,1 2 0 16,-3-2-16-16,-1-1 8 15,0 1 8-15,-2-4-16 0,1 1 16 16,-1 1-8 0,-3-1 56-1,3-1-64-15,1 4 16 0,-3-3-8 16,-1-1-40-16,2 0 48 15,-2-1 64-15,-3 0-64 0,1-3 0 16,-2 0 72-16,-3-1-56 0,2 0-8 31,-1-2 0-31,-2 0-8 16,2 0-8-16,-2-2 0 0,0 0-48 15,0 2 48-15,0-2 8 16,0 0 144-16,0 0-96 0,0 0 0 16,0 0-40-16,0 0-8 31,-7 0-88-31,-12 0-904 0,-9 0-3929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09T02:31:25.3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6060 8905 7601 0,'0'0'1857'0,"0"0"-1481"16,0 0 136-16,0 111 384 16,0-73-120-1,0 0-240-15,0-4-104 0,7-8-144 16,-1-8 8-16,4-6-104 15,-4-6-96-15,2-6-96 0,4 0 8 16,4-10 345-16,2-16 303 16,3-12-176-1,-2-9-208-15,4-4-256 16,-6-3 80-16,-4 1 24 0,-6 6-120 15,-2 6 128-15,-5 9 40 16,0 12-8-16,0 10 176 0,0 6 104 31,0 4-16-31,0 0-280 16,-2 16-56-16,2 10-88 0,0 8 56 15,0 0-48-15,0 2 40 16,8-6 72-16,3-1-96 0,2-3 16 16,2-7-40-16,-2-2-472 15,-2-6-576 1,-1-4-96-1,-5-5-72-15,1-2-233 0,-3 0-215 16,-1-9 944-16,-2-4 16 16,0-4 263-16,0 8 441 0,0 3 297 15,0 6 311-15,0 0 8 16,0 6-200-16,6 16 312 31,2 6 168-31,-1 4-288 0,-2-2-144 16,-2-4-63-16,2-6-153 0,0-6-88 15,-4-8-104-15,1-6-56 0,3 0-80 16,1-4-64-16,4-18-32 15,3-10 104 1,-2-6-161 0,5-1-55-16,-1 3 240 0,-1 8 48 0,-1 11 0 15,2 6 40-15,-4 11-32 16,4 0 184-16,-4 7 169 15,2 10 239-15,-5 6-40 0,0-1-32 32,-5-3-256-17,2 0-136-15,-2-9-136 0,-3-3-592 0,0-7-1257 16,0 0-2103-16,0-4-5650 0</inkml:trace>
  <inkml:trace contextRef="#ctx0" brushRef="#br0" timeOffset="182">6525 8841 4120 0,'0'0'2497'0,"0"0"-257"0,0 0-439 16,0 0-529-16,0 0-376 31,0 0-512-31,0 0-384 0,101 0-320 15,-92 0-1824-15,-4 6-2985 0</inkml:trace>
  <inkml:trace contextRef="#ctx0" brushRef="#br0" timeOffset="480">6525 8841 4440 0,'117'66'2369'15,"-111"-66"-337"-15,5 0-231 0,1 0-641 16,1-10-496-16,-2 1-408 16,3-4-256-16,-5 1-152 15,-3 0-944-15,-3-2-736 0,-3 3-721 0,0-6-48 31,0 4 921-31,-9 2 1680 16,-3 3 1368-16,1 6 561 0,6 2 279 16,2 2-351-16,3 22-929 15,0 10-136 1,0 6-8-16,0 5-8 0,3-3-23 0,0-5-257 31,2-5 160-31,-2-11-128 0,-3-8-256 16,5-4-152-16,2-7-120 15,1-2-104-15,6 0-120 16,25-20-912-16,-3-6-2025 15,1-5-7729-15</inkml:trace>
  <inkml:trace contextRef="#ctx0" brushRef="#br0" timeOffset="1727">10216 8645 6689 0,'0'0'4153'15,"0"0"-2361"1,0 0-207 0,0 0-297-16,0 0-728 0,0 0-384 0,0 0 104 15,17 146 160 1,-4-92-88-16,2-3-24 0,-2-10-128 15,0-9-112-15,-2-7-88 0,2-12 0 32,-2-4-120-32,0-9 56 15,4 0-40-15,1-15 32 0,-1-15 64 16,2-12-8-1,0-6-144-15,0-5-64 0,-4-2 8 0,0 7 96 32,-8 6-144-32,1 8 264 15,-6 12 64-15,2 10 40 0,-2 6 200 16,0 6 112-16,0 0-96 15,0 12-272-15,0 16-40 16,3 8 0-16,4 6 48 0,-6-2-40 16,9-4 24-16,-2-10-40 31,3-10-368-31,1-5-552 0,-1-9 104 15,-1-2-360-15,-1-2 151 0,6-19 33 16,-4-3-416-16,1 2 656 16,-6 4 424-1,-3 6 328-15,0 6 144 0,1 6 552 16,-4 0 408-1,0 10-360-15,0 10 360 16,0 4-143-16,0 0-265 0,0-4-256 16,0-6-240-16,0-6-144 0,0-2-56 15,0-6-104-15,1 0-200 0,6 0-376 31,1-12 24-31,6-10 384 16,1-4-17-16,1 1-7 16,-3 2 248-16,0 7 48 0,-2 8 0 15,-1 8-72-15,-2 0 72 0,2 0 344 16,-2 18 233-16,-3 2-177 31,1 2 64-31,-3-5-264 16,2-6-96-16,-2-5-104 0,1-6-632 15,2 0-505-15,-3-6-263 16,7-14 712-16,-2-4-552 0,0 2 184 15,0 2 655-15,-1 8 393 32,-4 8 0-32,2 4-48 15,-5 0 56-15,0 0 441 0,0 4 319 16,0 2-240-16,0 0-520 15,0-6-208-15,0 0-1393 0,0 0-4464 0</inkml:trace>
  <inkml:trace contextRef="#ctx0" brushRef="#br0" timeOffset="1876">10792 8549 5881 0,'0'0'2288'0,"0"0"-1816"16,0 0-272-1,0 0-96-15,0 0-104 16,0 0-176-1,47 74-2064-15,-42-48-3969 0</inkml:trace>
  <inkml:trace contextRef="#ctx0" brushRef="#br0" timeOffset="1999">10873 8730 3024 0,'0'0'2633'0,"0"0"-193"16,0 0-383-16,0 0-33 15,0 0-712-15,0 0-455 0,100-23-481 16,-73 1-376 0,2-1-200-16,4-7-1121 0,-7 7-1175 0,-9 3-2313 15</inkml:trace>
  <inkml:trace contextRef="#ctx0" brushRef="#br0" timeOffset="2213">11021 8619 4913 0,'0'0'1664'0,"0"0"-192"16,0 0 137-16,0 0-185 15,10 126-440 1,1-96-144-16,-1-2-32 16,-2-5-223-16,3-8-129 0,-6-5 0 15,2-3-120-15,-1-7-144 16,2 0-120-16,8-2-72 0,12-49-112 15,-2 1-1152 1,-2-2-5242 0</inkml:trace>
  <inkml:trace contextRef="#ctx0" brushRef="#br0" timeOffset="3528">12625 6734 5297 0,'0'0'4137'0,"0"0"-2745"16,0 0-288-16,0 0 280 15,0 0-367-15,0 30-433 16,2 4-488-1,4 8-16-15,5 3 168 16,2 0-88-16,3-5-160 16,-4-3 8-16,1-10 88 0,4-7-40 0,-5-5-112 15,1-11 56-15,4-4-80 16,-2-4-224-16,1-20 24 15,0-12 56-15,0-7-184 16,-4-3 55 0,-3 0 73-16,-4 4 200 15,-2 8 72-15,-3 8 0 0,0 7 8 0,0 12 176 16,0 5 257-16,0 2-25 15,0 0-80-15,0 2-136 16,0 14 0 0,4 6-120-1,-3 4 32-15,3-2-88 0,0 0 56 0,1-4-72 16,2 2 0-16,2 4-832 15,-1-3-1681-15,-8-8-5561 0</inkml:trace>
  <inkml:trace contextRef="#ctx0" brushRef="#br0" timeOffset="3879">12933 6951 7433 0,'0'0'2185'31,"0"0"-1361"-31,0 0 440 15,0 0-152-15,0 0-424 0,0 0-312 16,0 0-143-16,0 90-129 16,0-86-96-16,0-4-8 0,5 0-433 15,2 0-335-15,-1-15 312 16,4-4 248-1,1-6-72-15,-3 3 56 16,4 0 64 0,-3 8 88-16,-2 5 64 0,-2 2-48 0,-4 7 56 15,2 0 56-15,-3 0 200 0,0 0 224 16,0 0-32-1,0 12-72-15,0 0-280 16,0 3-96-16,2 2-936 16,0-2-1584-16,-1-6-4602 15</inkml:trace>
  <inkml:trace contextRef="#ctx0" brushRef="#br0" timeOffset="4132">13109 6830 3288 0,'0'0'2889'0,"0"0"-1537"16,0 0-112-16,0 0 497 0,0 0-633 16,0 0-696-1,0 0-176-15,7 21-232 16,1 0-400-16,0-3-2233 0,-8-2-4984 15</inkml:trace>
  <inkml:trace contextRef="#ctx0" brushRef="#br0" timeOffset="4499">13109 6830 3088 0,'34'-126'3017'0,"-34"126"-881"16,0 0 9-16,0 0-273 0,0 0-688 15,0 0-624 1,2 0-359-16,8 0-201 16,3 0-48-16,0 0-977 15,-1 0-3184-15</inkml:trace>
  <inkml:trace contextRef="#ctx0" brushRef="#br0" timeOffset="4672">13266 6866 5217 0,'0'0'2160'0,"0"0"-712"16,0 0-879-16,0 0-393 0,0 0-176 15,0 0-1241-15,107-102-1727 16,-102 93-2129-16</inkml:trace>
  <inkml:trace contextRef="#ctx0" brushRef="#br0" timeOffset="4875">13266 6866 2896 0,'31'-104'2169'0,"-33"116"-553"15,2 6 168-15,0 6-63 0,0 4-137 16,0 4-368-16,8 0-328 16,4-2-199-16,4-4-313 0,-5-7-176 31,8-6-136-31,1-7-64 15,17-6-360-15,-2-12-1169 0,-1-8-3432 16</inkml:trace>
  <inkml:trace contextRef="#ctx0" brushRef="#br0" timeOffset="5876">17513 8903 5633 0,'0'0'2920'16,"0"0"-487"-16,0 0-225 16,0 0-191-16,0 0-649 0,0 0-528 15,0 15-568-15,7 21-120 16,1 9 120-16,3 12-72 15,2 1-144 1,2-4 32-16,-1-8-88 0,4-12 0 16,0-10-16-1,-2-7 8-15,0-11-112 0,-1-6-288 0,2 0 88 16,3-21 32-16,-4-13 112 15,2-9-152 1,-2-8-64 0,-5-1-32-16,-4-2 72 0,-3 2 88 0,-4 9 8 15,0 9 256 1,0 15 0-16,0 8 672 0,0 7 72 0,0 4-200 15,0 0-176-15,0 13-328 32,2 10-32-32,4 7 48 15,6 2-40-15,-1 5 56 0,0-5-64 16,1-2-8-16,-3-5-224 15,4 0-552-15,0-7-1312 0,-1-6-2113 16,-3-6-1264-16</inkml:trace>
  <inkml:trace contextRef="#ctx0" brushRef="#br0" timeOffset="6163">17920 9112 4793 0,'0'0'3040'0,"0"0"-1407"0,0 0-465 0,0 0 80 15,0 0-120-15,0 0-384 16,-9 94-103-16,7-80-137 0,2-5-232 15,0-6-232-15,0-3-40 16,0 0-128 0,7-7-72-16,9-16 192 15,1-5 8-15,6 0-248 0,-4 0 24 16,4 6 72-16,-10 8 104 15,5 6-16-15,-7 8-177 0,-3 0 9 16,-3 6 232-16,1 11 248 16,-2 4 105-16,-3-1-305 0,2-4-48 0,4-10-889 15,-1-3-1951-15,1-3-3186 31</inkml:trace>
  <inkml:trace contextRef="#ctx0" brushRef="#br0" timeOffset="6271">18174 9090 3880 0,'0'0'1585'0,"0"0"-553"16,0 0 512-16,0 0-696 31,0 0-848-31,0 0-376 0,0 0-3737 16</inkml:trace>
  <inkml:trace contextRef="#ctx0" brushRef="#br0" timeOffset="6455">18124 8937 8145 0,'0'0'2993'16,"1"-2"-1937"-16,8-2-536 0,5-1-192 15,5 1-144-15,-2 0-184 0,5 1-88 16,-1 3-1240 0,-3 0-1513-1,-7 3-2048-15</inkml:trace>
  <inkml:trace contextRef="#ctx0" brushRef="#br0" timeOffset="6594">18260 9012 7537 0,'0'0'1632'0,"0"0"-487"16,0 0 759-1,0 0-63-15,0 0-641 16,0 0-520-1,0 0-320-15,0 0-288 0,137-34-72 0,-103 21-632 16,-4 4-752-16,3-4-761 0,-14 5-1096 16,-8 2-1824-16</inkml:trace>
  <inkml:trace contextRef="#ctx0" brushRef="#br0" timeOffset="6817">18400 8851 4320 0,'0'0'3009'0,"0"0"-816"16,0 0-89-16,0 0-376 15,0 0-847-15,0 0-545 31,0 0 96-31,-29 131 40 0,29-82-240 16,0 0 96-16,2-3 16 16,7-8 32-16,-2-5-120 0,1-12-32 15,-2-7-48-15,4-8-80 16,1-4-96-16,1-2-48 15,2-6-176 1,9-31-480-16,-4 0-1688 0,-8 3-7419 16</inkml:trace>
  <inkml:trace contextRef="#ctx0" brushRef="#br0" timeOffset="11694">6120 11390 392 0,'0'0'0'0</inkml:trace>
  <inkml:trace contextRef="#ctx0" brushRef="#br0" timeOffset="12382">5918 11648 3816 0,'0'0'4993'16,"0"0"-3184"-16,0 0-825 15,0 0 656 1,0 0-23-16,0 0-481 16,0 0-448-16,0 0-440 15,0 0-104-15,3 13-40 0,5 4-88 16,4 6 136-16,1 3-104 15,0 2 88-15,0-2 128 0,-2-2-144 32,3-4-120-32,-6-3 48 15,-1-8-48-15,-1-3 16 16,-2-4-8-16,-4 0 48 0,1-2 136 15,-1 0 64-15,0 0 9 16,2-2 63-16,3-13 32 0,4-10-112 16,3-7-8-1,1-4-104-15,1-3-48 16,-3 7-32-16,1 2-40 15,-1 9-16-15,-1 4 0 0,-1 8-376 16,-1 0-184-16,1 7-305 16,-5 2-615-16,1 0-1224 15,-5 5-5154-15</inkml:trace>
  <inkml:trace contextRef="#ctx0" brushRef="#br0" timeOffset="13415">5876 14005 4656 0,'0'0'3105'16,"0"0"-1488"-16,0 0 135 15,0 0-40 1,0 0-592-1,0 0-511-15,0 0-249 0,0 0-136 16,3 0-96-16,2 0-48 16,2 2 184-16,4 10 16 0,2 8 160 0,1 4-96 15,-1 4 200 1,-1 3-184-1,-1-4-112-15,-3-3-72 16,2-6-160-16,-5-8 56 16,-2-2-72-16,0-6 8 0,-3-2-8 15,2 0 16-15,-2 0-56 0,1 0 40 16,4 0-136-16,2-10 136 31,9-7 112-31,-3-4 96 0,8-5 64 16,-2 0-120-16,0 0-152 15,-2 2 49-15,-1 4-41 0,-3 3 40 16,-4 8 80-16,-2 3-80 15,-6 4-40-15,-1 2 8 32,0 0-16-32,0 0-16 0,0 0-553 15,0 6-791-15,0 5-3513 0</inkml:trace>
  <inkml:trace contextRef="#ctx0" brushRef="#br0" timeOffset="14367">5900 16309 5577 0,'0'0'2552'32,"0"0"-1215"-17,0 0-17-15,0 0 24 0,0 0-344 0,0 0-360 16,0 0-271-16,0 0-129 0,0 0 40 15,4 0-16-15,2 8-80 16,2 6 96-16,0 6 24 31,7 4-16-31,-4 6-24 0,2 2-80 16,-5 0-64-16,2 1-104 15,-2-5-16-15,-3-2 104 0,0-9-56 16,-4 0 0-16,2-9-32 16,-3-4 48-16,0-3-56 31,0-1-8-31,0 0 48 0,0 0-40 15,0 0 80-15,2-1-24 0,4-13-56 16,-1-8 40-16,3-7 24 16,2-3 24-16,3-2-40 0,-2 6-40 15,2 4 24 1,0 8-40-1,-8 6 0-15,1 2-16 0,-2 6 16 16,-3 0-8-16,-1 2 8 16,0 0 0-1,0 0 16-15,0 0 56 16,0 0-8-16,0 0-64 0,0 0-408 15,0 0-1784-15,0 0-5378 16</inkml:trace>
  <inkml:trace contextRef="#ctx0" brushRef="#br0" timeOffset="16009">3239 10477 6737 0,'0'0'3889'0,"0"0"-3257"31,0 0-504-31,0 0 384 16,0 0 160-16,0 0-592 0,0 0 552 15,39-34-48-15,-18 8-63 16,-2-2-121-16,-1-4-96 0,-5 4-112 15,-7 2-56-15,-1 4-56 32,-3 8 96-32,-2 4 200 15,0 6 152-15,0 4 224 0,0 0-64 16,0 0-200-16,0 0-159 15,0 2-209-15,0 18-120 0,0 10-144 16,0 14 144-16,0 11-56 16,0 3 56-1,0 0-249-15,0-7-15 16,0-2 72-16,0-7-88 0,-2-10 88 15,-8-6 40-15,2-6 112 16,-1-8 40-16,2-4 0 0,1-3 200 16,1-3-80-1,3-2 24-15,2 0-144 16,0 0-72-16,0 0-32 15,0 0-96-15,8-11 200 0,12-3 40 16,-1-2 8-16,0-2 200 16,4 0-80-16,0 0-72 0,-4 0-96 31,5 0-40-31,2-2-704 15,8-10-1064 1,-8 6-2857-16,-7 1-3561 0</inkml:trace>
  <inkml:trace contextRef="#ctx0" brushRef="#br0" timeOffset="16315">3585 10398 4440 0,'0'0'4425'0,"0"0"-2840"15,0 0-561-15,0 0-128 0,0 0 240 16,0 0-503-16,-36 94-377 31,34-79 40-31,2-2-136 0,0-5-160 16,0-4-216-16,5 1 120 0,5-3-24 15,6 2 112-15,2-4 0 16,0 2 0-16,-1-2 8 0,-4 0 0 15,-1 0 56 1,-4 2-56 0,-5 3 8-16,-3-1 64 15,0 6 24-15,0 4 272 0,0 6 0 0,-3 6-272 16,-9 0-96-1,-2 0-712-15,1-6-881 0,5-8-3296 0</inkml:trace>
  <inkml:trace contextRef="#ctx0" brushRef="#br0" timeOffset="16484">3652 10530 3848 0,'0'0'3113'0,"0"0"-1137"31,0 0 65-31,0 0-561 16,0 0-736-16,0 0-456 0,0 0-288 15,126-83-8-15,-97 77-1008 16,-11 1-1720-16,-2 3-3322 0</inkml:trace>
  <inkml:trace contextRef="#ctx0" brushRef="#br0" timeOffset="16805">3730 10368 5033 0,'0'0'2552'16,"0"0"-671"-1,0 0-265-15,0 0-392 16,0 0-728-16,0 0-16 0,0 0 281 16,11 120-337-16,2-76-64 15,0-3-48-15,2 0-120 16,-1-9-144-16,-3-4 24 15,1-8-64 1,-7-8 72-16,1-4 0 0,-4-6-56 16,1-2 176-16,0 0 56 0,-1 0 48 15,1 0-304-15,7-20 48 0,14-30-120 31,-2 2-560-31,-2 4-4873 0</inkml:trace>
  <inkml:trace contextRef="#ctx0" brushRef="#br0" timeOffset="17951">2905 8821 5249 0,'0'0'2784'16,"0"0"-1095"-1,0 0-609-15,0 0-352 16,0 0-440-16,0 0 88 0,64 97 8 16,-30-61-184-16,2-2 184 0,-9-8-216 15,-3-9-48 1,-6-4 80-16,-7-7-120 15,-2-4 40-15,-1-2-56 16,0 0 465-16,5-21 359 16,8-9-288-1,4-13-88-15,9-14-392 16,25-27-120-16,-6 12-1384 15,-5 10-3105-15</inkml:trace>
  <inkml:trace contextRef="#ctx0" brushRef="#br0" timeOffset="18651">7144 8853 7345 0,'0'0'2785'16,"0"0"-1513"-16,0 0-320 15,0 0-448-15,0 0-216 0,0 0 112 16,26 39 161-16,-8-26-121 15,-2 0-48-15,-2-7 64 16,-3-2-104 0,1-4 24-16,2 0-160 0,-1 0 8 15,5-19-144-15,5-13-80 16,20-34 0-16,-4 6-1904 0,-8 5-5842 15</inkml:trace>
  <inkml:trace contextRef="#ctx0" brushRef="#br0" timeOffset="19556">14203 9132 6809 0,'0'0'3089'0,"0"0"-2081"16,0 0-312-16,0 0 296 15,0 0-240-15,0 0-104 16,0 0-63-16,72 68-25 0,-47-34-312 16,4 2 8-16,-7 0-160 15,1-6 32 1,-4-5-120-1,1-10 32-15,-6-6-24 0,-2-7-16 16,0-2 0-16,1-2 56 0,4-26 376 16,2-17-88-16,8-45-344 15,-4 8-856-15,-10 7-4649 0</inkml:trace>
  <inkml:trace contextRef="#ctx0" brushRef="#br0" timeOffset="27074">11291 11919 2920 0,'0'0'5001'0,"-8"4"-2872"16,2 0-457-16,-4 0-312 0,-1 1-199 31,-2 1-97-31,0-1-312 16,-5-1-392-16,-3 2-152 15,-3 0-64-15,-7 1 208 0,-3-3-32 16,-8-2-120-16,-3-2-48 15,-8 0-56-15,-1 0-8 0,-1-8-24 32,-1-5-64-32,9 2 8 31,5-2-8-31,8 3 8 15,7-1 72-15,1-2 80 0,6-1-48 16,1-2-40-16,0-6-64 0,1-4-8 16,-1-4 0-16,-2-2-8 0,1-2-88 15,2 2 40-15,7 4 40 16,-5 6 16-16,10 5 0 15,2 7 0-15,-1 5 8 0,5 3-8 16,0 2 8-16,0 0 16 16,0-2-16-16,0-4-8 15,0-3 0-15,0-6 0 16,5-8 0-16,5 1 0 15,6-1 0 1,-3 0-8-16,3 5 0 0,2 2-72 0,5 2 72 16,2 0 8-16,3-2 48 15,6 0 24 1,1-2-64-16,2 0 0 15,-1 0 64-15,3-1-24 16,-2 4 32-16,2-2 89 0,-1 6-121 31,3 1 80-31,1 6-40 0,0-1-32 0,-3 5 184 0,-1 0-88 31,1 0 0-31,1 0-64 16,-6-2-40-16,0-2-40 16,-1 2-8-16,0 0-24 0,-2 0 24 15,-3 2 8-15,-1 0 0 16,-1 0 0-16,1 0 0 0,-1 0 40 31,3 4 72-31,0 2-112 0,0 1 32 16,-4-3-40-16,-3 2 0 15,-2 1-128-15,-3 6 80 0,0 1 48 16,-1 4 8-16,-3 5 0 15,-1 4-8-15,0 3-16 16,-1 2-32 0,-4 0 40-16,2-2 8 15,-2-4 112-15,-6-2-64 0,3 1-48 16,-4-4 8-16,0 1 16 0,0 3-24 15,-15-1 104-15,-3 2-48 16,-3-1-48 0,-3 0 80-16,-2-3-80 15,0-2 48-15,2-2-48 16,-2-2 40-16,4-2-40 15,1-1-8-15,-2-2 8 0,4-1 48 16,-4 1-48-16,-1-4 0 0,1 1 16 31,1 0 24-31,2-1-40 16,-1-1 0-16,5-1 0 15,3-1-8-15,2 0 0 0,4 0 8 16,1-2-8-16,4-2 8 16,-1 2 40-16,3-2-40 0,0 0-8 31,-1 0-168-31,-6 0-640 15,-3 0-817-15,-1 0-3504 0</inkml:trace>
  <inkml:trace contextRef="#ctx0" brushRef="#br0" timeOffset="28461">11514 14480 368 0,'0'0'2256'16,"0"0"-1360"-16,0 0-376 15,-7-14 137-15,7 10 111 16,0 2 80-16,-3-1 128 0,0 2-184 0,1-1-128 16,-2 2-112-16,-1-2 217 15,3 2-41-15,-3 0-208 0,-1 0-144 16,1 0 168-16,-2 0-192 15,1 0-40 1,-4 0 48 0,1 0-32-16,-8 0-144 0,0 0-8 15,-7 0 41-15,-4 0-153 0,-6 4 56 16,-3-4-120-16,-5 1 8 0,-2-1 72 15,-1 0-72-15,0 0-16 32,0 0 16-17,4-5-16-15,-1-9-160 0,0-4 160 0,0-7-112 16,-4-7 120-16,0-4 8 15,3-3 40-15,4 1-40 0,10 4 0 16,8 4 72-16,10 5 24 31,6 3 200-31,5-2-88 0,0-4-56 16,1-6-8-16,20-4 72 15,5-4-24-15,7 1-48 0,5 5 16 16,6 6-64-16,6 6-104 16,2 6 168-16,4 6-48 31,-1 4-16-31,2 4-8 0,-7 4 72 15,1 0 8 1,-5 0-72-16,-8 0 48 0,-4 8-8 0,-3 6-40 16,-5 4 48-16,-2 6 112 15,-1 8 56-15,-6 9-88 16,-2 3-32-1,-5 6-55-15,-4-2-73 0,-4-2 32 16,-2-4-96-16,0-8 64 16,-2-8-64-16,-8-3-8 0,1-6 96 15,-3-4 0-15,-1-3-16 16,2-3 16-1,-3 2-88-15,1-3 0 16,1-2-16-16,1 0-88 0,0 0-304 16,3-1-209-16,1 1-311 15,-1 9-640 1,8-3-2345-16,-6-1-3248 0</inkml:trace>
  <inkml:trace contextRef="#ctx0" brushRef="#br0" timeOffset="30490">11270 16678 1144 0,'0'0'4601'31,"0"0"-3769"-31,0 0-392 0,0 0 304 16,0 0 112-16,0 0 65 16,0 0-137-1,0 0 88-15,0 0 72 0,-6 24 208 0,-4-24-231 16,3 0-385-16,-9 0-88 31,2 0 104-31,-6 0-304 0,-1 0-136 16,-3 1 16-16,-3 1-72 15,-2-2 16-15,-2 0-16 0,-1 0-8 16,1 0-32-16,-3 0 112 15,3-2 0 1,-3-5-128-16,4-1 48 16,1-2-56-16,-2-2 8 0,2 0-8 15,-2-3-56-15,-3 4-8 0,0-4-80 16,-3 2 40-1,5-1 104-15,5 1 8 16,1 2 0-16,6-4-16 16,1 2-88-16,4-8-24 15,-2-1-184-15,4-5 0 0,3-5 72 16,2 0 72-16,-2-1 48 31,4 2 104-15,1 6 8-16,2 3-8 0,0 5 8 0,3 6 8 15,0-1 0-15,0-1-8 0,0 2-8 16,0-4 16-16,0 0 0 15,0-4 0-15,6 4-8 16,2-2-8-16,0 2-104 0,3 2 112 16,-4 1 0-16,6 1-64 31,5 0-40-31,9 1-40 0,4 1 72 15,3 0 80-15,8 1 32 16,-2 2 72-16,2 2 0 16,-2 1 96-16,-4-2 24 0,1 3 24 15,-5-2-48-15,2 0-16 16,-3-2 40-1,6 0-40-15,-3-2 24 0,5-4-8 16,0 2 24-16,6-2-48 16,-3 2 40-16,-7 0-168 15,4 6 0-15,-8-1 8 0,-2 5 24 0,-5 0-16 31,-1 0-8-15,-6 0 16-16,3 2-56 0,-4 5 40 16,2-1 40-16,-1 2 16 0,1-1-48 15,5 4-16-15,-4-1 8 16,4 0-48-16,-1 2 0 0,-2 0 0 31,2 2 0-31,-2 0 48 16,-4 1-48-1,2-4 40-15,-4 1-40 0,-1-1 0 0,-2-2 56 16,-3-1 32-16,4 1-8 0,-6-1-72 15,4-1 32-15,-4 3 8 32,6 1-56-32,-7 2 8 15,3 6 0 1,-2 0-8-16,1 2 0 0,-3-1 0 0,1-1 0 15,-2-2 0-15,1-5 16 0,-4 0-16 16,0-2 8-16,0 2-8 31,0 2-8-31,-12 2-88 0,-2 2 48 16,-1 2-32-16,2 0 72 0,2 0 8 15,-5-2 0-15,3 2 0 16,2-3-40-16,-2-4 40 16,0 2 16-1,-3-5 32-15,-2-1-48 16,0 4 8-16,-4-3-8 0,-1 1 0 15,2 2 104-15,-5 2-104 0,0 2 0 32,-1-2-8-32,-1 4 8 0,-2-2-104 15,2 0-8-15,2-2-64 16,1-2 56-16,2-5 64 15,5 0 48-15,5-5-40 0,2 0 32 16,1-3 8-16,2 2-32 16,-1-2 40-1,0 0 0-15,1 0-16 0,-3 2-264 0,0 2-208 31,-12 6-480-31,4 0-824 16,-7 0-3498-16</inkml:trace>
  <inkml:trace contextRef="#ctx0" brushRef="#br0" timeOffset="32338">11519 9598 9618 0,'0'0'3088'0,"0"0"-1832"16,0 0 1-16,0 0-97 15,0 0-528-15,0-4-504 16,18-3 16-16,6-3 56 0,-2-3-56 31,6-2-88-31,-6 1 48 16,-4 2-80-16,-3 4-24 0,-6 2-128 15,-7 4-48-15,1 2 72 0,-3 0 104 16,0 0 48-16,0 0 8 15,0 20-56-15,0 10 96 16,0 9-48 0,0 10-48 15,0 7 0-16,3 5 0-15,2 3-96 0,-3-4-256 0,-2-2-80 16,0-10 192-16,0-7 40 16,-2-13-64-16,-4-11 264 15,-4-4 8-15,2-7 40 16,2-2-48-16,4-4 488 0,-1 0 128 15,3 0-24-15,0 0-200 0,0-8-160 16,0-9-216-16,13-5-16 16,4-1 8-16,6-4-8 0,1-1 0 15,-1 2 0-15,-2 2-288 16,-3 0-280-16,-4 0 168 15,-4 4 24-15,-2 4-144 0,-5 4 176 16,-1 4 208-16,1 4 136 16,-3 4 0-16,0 0 96 0,0 0 32 31,0 12 32-31,0 8-88 15,0 8 80-15,0 4-40 0,0-2 72 16,0-5-176 0,0-6 208-16,0-6-208 0,0-8 96 15,0-3-96-15,0-2 80 0,0 0-80 16,0 0-8-1,0-5 0-15,7-18-96 16,1-7 96-16,5-8 0 0,3-1-48 16,-3 4 48-16,3 6 48 15,-8 8 0-15,3 6-48 16,-4 10 0-16,1 5-216 15,0 0 8-15,-3 3 208 16,3 20 184-16,1 3-16 16,-1 4-168-16,4 0-24 0,-4 6-496 15,0-10-1248-15,-3-8-3249 31</inkml:trace>
  <inkml:trace contextRef="#ctx0" brushRef="#br0" timeOffset="32699">11981 9730 6025 0,'0'0'2984'16,"0"0"-1199"-16,0 0 39 15,0 0-728-15,0 0-239 0,0 0-465 16,0 0-192-16,134-57-200 15,-115 50-8-15,-8-1-464 16,1-1-345-16,-7 1-351 0,-5-1-216 31,0 0 392-31,0 1 320 0,-9 0 448 16,0 1 224-16,-6-2 192 0,4 1 216 15,0 2 240-15,4 2 168 16,4 2 160-16,-2 2-48 16,5 0-239-16,0 2-361 15,0 16-48 1,0 14 16-16,0 9 192 15,0 6-48-15,2 6-128 0,-2-1-160 0,0-1-152 16,0 0-120-16,0 1-1144 16,0-10-1361-16,0-16-3248 15</inkml:trace>
  <inkml:trace contextRef="#ctx0" brushRef="#br0" timeOffset="33045">12212 9866 3992 0,'0'0'2481'0,"0"0"-377"0,0 0-527 31,0 0-337-31,0 0-392 16,0 0-240-16,87-108-352 16,-81 89-144-16,4 2-24 0,-8 0 16 15,-2 2-40-15,0 0 80 16,0 2-136-16,-7 2 48 0,-4 3-48 31,-1 6 32-31,1 2 16 16,0 0-24-1,3 17-32-15,0 8 0 0,3 5 0 0,0 7 0 0,5-3 96 16,0-2 385-16,0-2-41 15,0-7-288-15,10-2 72 16,-1-7-104 0,3-2-120-16,1-4 48 15,3-4-48-15,-5-4-376 16,5 0-520-16,-1-18-449 0,-4-8-1567 15,0 0-3946-15</inkml:trace>
  <inkml:trace contextRef="#ctx0" brushRef="#br0" timeOffset="33930">12380 9656 3200 0,'0'0'3913'15,"0"0"-2905"1,0 0-336-16,0 0 785 0,0 0 223 0,11 66-656 16,-8-36-312-1,-3-5-327-15,0-2-161 16,0-7-48-16,0-6-96 15,0-6 8-15,0-4-24 0,0 0-64 16,0 0-64 0,3-10-240-16,5-12-201 0,9-3-159 0,0 2-352 31,3-3-88-31,7 3 536 15,-8 1 408-15,7 3 32 16,-5-2 128-16,-3 3 328 0,-3 2-144 16,-7 5-24-16,-5 0 600 15,-3 3-16-15,0 2-80 0,0 3-192 16,-3 1 32-1,-5 2-199-15,-2 0 15 16,2 2 72-16,0 15-320 16,0 11-32-16,8 2 16 0,0 2-112 15,0-2 40-15,0-5 16 0,0-8 0 31,5-4 0-31,3-7-56 0,1-6-368 16,-1 0-64-16,4 0-145 16,-3-21 177-16,3 0-160 15,-3-7-256-15,-4 0 0 0,2-1 88 16,-2 5 384-16,-2 2 63 15,-3 6 249 1,0 7 88-16,0 4 256 16,0 5 529-16,0 0-9 15,-3 3-360-15,-4 6-136 0,5-1 152 16,-1 2-272-16,3-1-8 15,0-2-152-15,0 1 8 0,0-2 32 32,0 3 56-32,0-4-48 15,0-1 40-15,0 2-88 31,3 2 8-31,-1 5-8 0,3 2 144 16,0 7-80-16,-4 10-48 16,1 8-24-16,3 7 8 0,-2 7 0 15,-1 5 0-15,3-2 16 16,-4-5-16-16,4-5 112 0,-3-13-112 15,2-10-112-15,-2-12 112 0,-2-6 48 16,0-6 24-16,0 0 368 16,0 0 168-16,-6-14-271 15,-6-8-9 1,1-7-232-1,0-3 176-15,3-3-88 16,4-1-56-16,4-1-120 16,0 1 0-16,2 2 8 0,16 0 72 31,4 2-72-31,-1 0-16 15,4 4-192-15,-3 3-752 0,6-1-1121 16,-9 7-904 0,-3 2-3344-16</inkml:trace>
  <inkml:trace contextRef="#ctx0" brushRef="#br0" timeOffset="34294">12854 9596 5841 0,'0'0'2408'16,"0"0"-775"-16,0 0 151 0,0 0-528 15,0 0-408-15,0 0-471 16,-74 27-129-16,58-9-144 0,6 3-48 31,2 2 96-31,5 3-8 16,3 0-136-16,0 1 0 15,0-7-8-15,3-4 128 0,8-4-128 0,1-8-96 31,-1-4 88-31,-1 0-352 0,3-16 32 0,3-11-297 16,-3-5-599 0,0-4-112-16,-4 4 544 15,-1 2 352-15,-3 10 336 16,-5 8 104-16,0 10 744 0,0 2 600 15,0 0-288-15,0 14-648 0,0 4-344 32,0-1-64-32,0-2-48 15,-1 0-1432-15,1-7-1001 0,-4-4-2496 16</inkml:trace>
  <inkml:trace contextRef="#ctx0" brushRef="#br0" timeOffset="34440">12854 9596 3016 0,'21'85'2281'0,"-11"-85"231"0,3-4-519 16,3-2-337-16,3-3-424 15,-1-4-464-15,0-3-440 0,3-2-328 32,-3-1-480-32,-4 0-1080 15,-4-7-1105 1,-5 6-1583-16,-5 4 1783 0</inkml:trace>
  <inkml:trace contextRef="#ctx0" brushRef="#br0" timeOffset="34878">12940 9438 1560 0,'0'0'2632'0,"0"0"-615"15,0 0-57 1,0 0-391-16,0 0-569 15,0 0-168-15,0 0 296 0,-3 123-112 16,3-79-287-16,8 0-361 16,3-5-144-16,-3-7-96 0,0-11-128 15,0-6-184-15,7-11-368 16,-2-4-321-1,1 0 105-15,6-8 8 16,-1-11-40-16,0-3-120 0,4 1 448 16,0-2 312-16,-1 3 96 15,-2-1 56-15,2 0 8 0,-4 1 0 16,-2 1 296-16,-3-2-104 31,-6 5 56-31,-7 0 144 16,0 0 48-16,0 6-24 15,-20 0-144 1,-6 8-136-16,2 2-128 0,1 0 72 15,-1 14-64-15,5 10 160 16,6 6 32-16,8 4 232 16,5 2 152-16,0 0-160 0,0-2-135 15,11-6-249-15,9-7 104 16,2-8-64-16,3-6-24 0,4-7-64 31,1 0-144-31,14-17-641 16,-12-5-2007-16,-3 5-4690 0</inkml:trace>
  <inkml:trace contextRef="#ctx0" brushRef="#br0" timeOffset="38826">12531 10539 1344 0,'0'0'7457'0,"0"0"-4880"0,0 0-681 31,0 0-159-31,-17-3-529 16,17 1-328-16,0 0-512 0,3-2-240 15,13 0 232-15,2 0-112 16,1 2 104-16,0 2-272 0,-4 0-32 16,-4 2-48-1,1 15 49 1,-8 12 63-16,-4 7-104 15,0 4 272-15,0 4-176 0,-16-4-32 16,2-6 16-16,-6-6 16 16,9-8 64-16,0-8-24 0,3-1-136 15,3-7-8-15,5-4-48 16,0 2-128-1,0-2-120-15,6 0 24 16,12 0 200-16,8 0 72 0,1-13 64 16,1-3-16-16,-4-4 80 15,0-1-128-15,-3-2-136 0,-3 3 128 16,-10 4-48-1,0 4-40-15,-5 4 88 16,1 4-8 0,-4 4 8-16,0 0-88 0,0 0-1 0,0 12-79 15,0 10 176-15,0 6-56 16,0 4-32-16,0-4 80 0,0-3-40 31,0-12-32-15,0-5 80-16,0-3 88 0,0-5-80 0,0 0-8 15,0 0 0-15,0 0 0 16,0-17-104-16,0-7 104 0,1-10 80 15,11-2-80-15,-1 0 8 32,3 2 0-32,1 8 56 15,-2 6 32-15,3 6-96 0,-1 10-112 16,2 4 16-16,6 4 88 15,1 19-40-15,4 6-200 0,1-1-640 16,1-6-848-16,4-10-313 31,2-10-439-31,-6-2-329 0,-5-12 529 16,-4-10 1376-1,-8-2 663-15,-7 2 249 0,-6 2 1233 0,0 4 1151 16,-8 2-335-16,-13 2-217 0,0 6-320 16,-5 6-271-1,2 0-513 1,1 10-352-16,6 16-176 15,5 4-192-15,9 4 128 0,3-2-88 16,0-4 0-16,0-3-48 0,15-8 0 16,1-6 0-16,0-5-48 15,-2-6-56 16,4 0 32-31,0-15 72 16,-2-13 144-16,3-10-144 16,-7-8 0-16,-1-4-8 15,-11-5-136-15,0 2-80 0,0-3 224 31,-3 3 0-31,-13 5 0 0,-5 6 0 16,3 10 72-16,3 10 216 16,4 10 136-16,5 6-104 0,1 6 320 15,5 0-136-15,-5 0-208 16,5 2-232-16,0 19 8 15,0 12-72-15,11 13 8 0,7 7 16 16,0 7 56-16,4 0-32 16,-5-5 145-16,0 0-89 0,1-11-88 15,3-10-32-15,18-7-673 0,-2-14-455 16,2-9-2905-16</inkml:trace>
  <inkml:trace contextRef="#ctx0" brushRef="#br0" timeOffset="39757">16389 11366 5657 0,'0'0'4297'15,"0"0"-3113"-15,0 0 432 0,0 0-63 32,0 0-129-32,0 0-640 15,141-19-216-15,-112 26-96 0,0 13 80 16,-10 8-192-16,-7 6-7 15,-12 6-33-15,0 4 40 16,-3 1-40-16,-17-5-64 0,-6-6-96 31,-1-10-160-31,7-9-8 0,1-7-200 16,3-5 200-16,6-3-272 0,7 0-96 15,3-3 40-15,0-6-33 16,0-5-15 0,10 1 96-16,9 0 144 0,0 3 144 15,1 5 0 1,-2 3-88-1,-2 2 32-15,-10 0 56 16,-1 15 96-16,-5 4 320 0,0 9 137 16,0 2-289-1,-16 1-192-15,1-3-72 0,1-6-481 16,6-6-663-16,8-16-784 0,0 0-2017 15,0-2-2080-15</inkml:trace>
  <inkml:trace contextRef="#ctx0" brushRef="#br0" timeOffset="40450">16640 11586 3672 0,'0'0'2441'0,"0"0"-385"31,0 0-143-31,0 0-73 16,0 0-392-16,0 0-383 0,0 0-273 16,79 105-192-16,-76-67-184 15,-3-4-168-15,0-6-24 16,0-12-104-16,0-6 104 0,0-8-16 31,0-2 0-31,0 0-176 16,0-18-32-16,0-10-272 15,0-8 16-15,13-2-280 0,5 0-136 0,1 4 208 16,4 8 152-16,-5 7-16 15,-2 8-8-15,0 5 112 16,-2 3 79 0,-4 1 41-16,3 2 104 15,-2-2 0-15,1 0 0 16,-4 0 8-16,0-4 8 0,-7 2 48 15,-1 1 8-15,0-1 537 0,-1 2-1 16,-14 2 64 0,1 0-104-16,-2 0-280 15,-1 13-160-15,6 8-48 16,0 4-72-16,1 3-8 15,5 2 88-15,5 0-88 0,0-5-16 16,0-5 8-16,7-6-88 16,6-9-8-1,4-5-16-15,3 0-16 16,-4-11-176-1,5-17 168-15,-2-10-184 0,-3-7-96 0,-3-1-480 16,-6-2 351-16,-7 2-631 16,0 0-560-16,-7 8 87 0,-12 6 593 31,-4 9 1064-31,2 10 272 15,7 5 1049-15,3 6 47 16,4 2-120-16,5 0-424 0,2 0-288 16,0 0-207-16,0 14-121 15,2 8 216-15,11 8 360 0,0 8-184 16,3 2-72-1,-3 3-96 1,3-2-96 0,-3-1-104-16,0-8-176 15,3-4-56-15,7-7-400 0,1-15-928 16,2-6-1889-16,-10 0-4376 15</inkml:trace>
  <inkml:trace contextRef="#ctx0" brushRef="#br0" timeOffset="42744">17502 14430 5521 0,'0'0'2800'0,"0"0"-1495"15,-50 10-105-15,24-10-288 16,-1 0-40-16,-10 0 24 0,-2 0-207 15,-5-4-169-15,-7-5-264 0,-6 4-96 16,1 1-16-16,-4 2 32 0,-2 2 80 16,3-2 160-16,4 0-104 15,3-4-16-15,8-5-112 0,-2-4-120 16,2-6 32-1,0-7-96 1,-4-2-8-16,1-4 8 16,4 2-80-16,2 2 8 0,7 6 64 15,8 6-48-15,1 7 56 0,7 0 0 16,0 3 0-16,0 2-48 15,4-2 48-15,-6-2 0 32,1-6 0-32,1-8-88 0,-1-4-8 15,3-4-16-15,4 0 48 16,1-2 0-16,3 4 64 0,5-2 0 15,0-2 16-15,3-1-16 16,0-5 0-16,0-2 0 31,0-6 0-31,0-4 0 0,0-6 0 0,8-2-128 16,3-6 128-16,7-1 0 15,1 3 0-15,2 5-24 0,3 10 24 16,4 4 0-16,2 5 88 16,6 2 40-1,1 1 64 1,8-2-88-16,-3-1-8 0,0 0 128 15,2 2-120-15,-2 1 96 0,0 5-152 16,5 2 16-16,4 5-48 0,4 3-16 16,10 5-16-16,-1 5 16 31,4 3 16-31,-3 0 120 15,-5 1-24-15,-1 1 24 16,-5 1 0-16,-7-3 0 0,-1 3-40 16,-2 0 64-16,-5 6 0 0,0 0-152 15,-4 0 120-15,-1 4-23 31,3 15-9-31,-3 0 8 0,2 5 16 16,1 1-72 0,1-1 8-16,0-3 8 0,-3 0-64 0,-3-3 0 15,-6-4 0-15,0-1 8 16,-5 2 40-16,-3 0-40 31,0 6 56-31,-1 1-56 0,4 8 0 16,0 4 64-16,5 4-64 15,-5 7-8-15,3 0 88 0,-4 0-88 0,-2-5-32 16,-2-2 32-16,-7-8 80 15,1-2-64 1,-7-2-8 0,2 2 56-16,-5 1-32 0,0 3 40 15,0 3 0-15,0 3-24 16,0 2 24-1,-11 7-64-15,-5-2 48 0,-5 2-40 0,0-1 40 0,-7-6-48 32,2-4 0-32,1-2 40 15,0-4-40-15,4-3-8 0,2-6 0 16,1-1 0-16,2-1 64 15,-2-2 64-15,-1 0-24 16,-4 2-40-16,-6 0-56 0,-1 3 0 31,-4-3 8-31,0 2-8 0,1-1 40 16,0-2-48-16,5 0 0 15,-1 1 0-15,5-4 0 0,1 4-8 16,5-6 8-16,1 2 0 16,2-4 8-16,1-1-8 31,-1 1 8-31,2-3 0 0,-1 1 8 31,-3-1-8-31,6 1 0 16,-5 1-8-16,1-1-24 0,-2 4 24 15,4-3 0-15,1-1 8 16,-4-2 0-16,5-1 0 0,1-4-8 15,-1-2-208-15,0 0-280 0,-7 0-592 16,3 0-905-16,1-4-2712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09T02:32:18.8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7803 4805 4721 0,'0'0'6913'0,"0"0"-4881"0,0 0-623 16,0 0 207-16,0 0-56 0,0 0-255 16,0 0-369-1,0 0-320 1,0 0-152-16,0 2-440 15,0 16-24-15,8 10-8 16,10 12 8-16,4 9 0 16,6 4-16-16,-2-1 16 15,1-4 32-15,0-9-32 0,-4-7 0 16,-4-11 0-16,-4-6 0 15,-5-9-8-15,-4-3 0 0,-4-3 8 16,3 0 8-16,4-15 112 16,9-15 96-1,5-15 96-15,1-6-144 0,2-4-160 0,1-1 136 16,-4 2-80-16,1 2-8 15,-5 2-48-15,2 3-8 0,-1 5-48 32,-9 4-504-32,-11 6-1000 15,0 10-1529-15,-5 12-10034 0</inkml:trace>
  <inkml:trace contextRef="#ctx0" brushRef="#br0" timeOffset="10901">9209 6585 6305 0,'0'0'2552'0,"0"0"-1255"16,-21 4 31-16,17-2-320 16,2-2 360-16,2 2-223 0,0-2-569 15,0 0-272-15,0 0-200 31,0 0 24-31,0 0-64 16,0 0 0-16,0 0-56 0,11 0 104 16,2 0 64-16,10 0 8 0,-1-2-16 15,9 0-168-15,11 2 16 16,5 0 120-16,9 0 104 31,9 0 80-31,4 0-96 0,4 0 0 31,-2 0 0-31,0 0 0 0,-1 0-80 0,-4 0 49 0,-3 0 79 16,-3 0 0-16,-2 0-64 15,-5 2-16-15,-3 0-32 16,-3-2-24 0,1 0-40-16,-2 0-32 0,0 0-8 15,5 0 8-15,2 0-16 16,2 0 8-16,0 0 72 0,-2 0-128 15,0 0 64-15,-3 0-40 16,-3 0 24 0,-3 0-48-16,-4 0 8 15,2 0 8-15,0 0-8 0,-3 0 0 16,3 0-8-1,0 4 0-15,1 2 0 0,-1 1-88 0,-1-3 80 16,-2 1 8-16,1-3 0 31,-1 2 72-31,-7-2-72 0,-3-2-64 16,-6 2 64-16,-1 0-8 15,-2 0 8-15,7 0 0 0,-3-2 80 32,7 0 64-32,6 0 16 0,2 0-112 0,1 0-32 31,2-2 112-31,2-6-32 0,-2 2-8 15,-5-1-16-15,2-2-72 16,3 3 152-16,-7 0-48 0,6 0-40 16,1 1-64-16,4-2 8 15,0 1 0-15,4-2 0 31,-3 0 8-31,6 0-8 0,3 0 8 0,-6 2-8 16,4 2-8-16,-6 2-16 16,1 2 16-16,-1 0 88 0,-1 0-88 15,1 0 8-15,-4 0 0 16,4 0 48-1,-4 0 8 1,0 0-64-16,4 0 0 0,4-7 0 16,-5-4 0-16,6 1 0 0,-1 0 0 15,-1 4 8-15,-2 4 0 16,-2 0 56-16,-2 2-16 0,-2-2 80 31,6-2-128-31,-4-4 8 16,7-4 96-16,1-4-104 0,-1-4 0 15,-2 2-8-15,-7 0 16 16,-2 2-8-16,-9 2 160 0,-8 6-152 15,-6 2 64-15,-3 4 48 32,-7-1-104-32,-2 3-8 0,-3 0-8 15,-3 0 8-15,0-2-8 16,0 2-280-16,-17 0-744 15,-16 0-1168-15,-4 0-4306 0</inkml:trace>
  <inkml:trace contextRef="#ctx0" brushRef="#br0" timeOffset="12588">17452 6623 2960 0,'0'0'4177'0,"0"0"-2737"16,0 0-623-16,0 0 439 15,0 0 136-15,0 0-344 0,0 2-232 16,0 0-239-16,0 0-145 31,10 0-120-31,1 0 408 0,7 0-272 16,6 1 40-16,7-1-208 15,4 0 88-15,12 2-136 0,3-2-48 16,7 0 24-16,7-1-56 0,9 1-32 16,4 0-32-1,4 2 121 1,6 0 55-16,2 0-112 15,5-1 88-15,3-1-88 0,0 0-8 16,-2-2-72 0,-1 0-24-16,-6 0-40 0,-4 0 0 0,-4 2 40 15,-3-2 0 1,-3 2 72-16,-3-2 144 15,-3 0-32-15,0 0-40 16,-2 0-48-16,4 0-56 0,-6 0-32 16,6 0 0-1,-1-8-48-15,-4-1 8 0,-4 1 24 0,-3 1-40 31,-1-1-120-31,-9-1 120 16,-1 3 0-16,-10 0-112 0,-1 3 104 16,-2-1 0-16,-7 2-88 15,-1 2 96-15,-3 0-8 0,-1 0 8 16,-4 0-120-16,0 0-128 31,-5 0 240-31,-2 0-120 16,0 0 128-16,-3 0 0 0,2 0-72 15,-8 0 72-15,4 0 8 16,-3 0-8-16,-1 0 0 0,-2 0 8 15,3 0-8-15,-3 0 0 16,0 0-72 0,0 0 72-16,-6 0-936 15,-15 0-881-15,-13 6-4784 0</inkml:trace>
  <inkml:trace contextRef="#ctx0" brushRef="#br0" timeOffset="15014">2046 7401 4416 0,'0'0'2289'0,"0"0"-833"0,0 0-119 16,0 0-97-16,-17 0 248 15,13 0-112-15,0 0-103 0,1 2-529 31,-3 0-328-31,4-2 208 16,2 3-280 0,0-3-256-16,0 0-40 0,0 0-96 0,0 0 48 15,0 0-136-15,8 0-32 16,11 0 120-16,12 0 48 0,10 0 0 31,7 0 0-31,5 0 0 31,5 2 80-31,2 0-80 0,5 2 16 16,-7-2-8-16,5-2 40 15,-3 0 32-15,-1 0-72 0,-2 0 72 16,-2-4-64-16,3-5 32 0,2 1 200 16,-7 0-168-16,0 5 144 15,-6-1-152-15,-5 2 96 16,-10 0-120-16,-7 2-40 0,-8 0 112 15,-4 0-72-15,-5 0-8 16,-4 0-32-16,0 0-8 16,-4 0 0-16,0 0-472 15,0 6-1224-15,0 5-3865 16</inkml:trace>
  <inkml:trace contextRef="#ctx0" brushRef="#br0" timeOffset="16449">7328 7422 3608 0,'0'0'2113'0,"0"0"-921"0,0 0-48 16,0 0 241-16,0 0 191 0,0 0-296 31,-11-4-336-31,11 4-464 16,0 0-344-16,0 0 73 15,0 0-65-15,0 0-48 0,0 0-88 16,0 0-8-16,19 0 0 15,7 2 120-15,5-2 56 0,4 0 16 16,7 0 32 0,-6 0 0-16,2 0 8 15,-2 0-184-15,-1 0 120 16,1 0-16-16,-2 0 32 0,0 0 0 15,1-4-8-15,-2 2-40 16,1 0 64-16,1 0 24 16,-7 2-112-16,-3-2-16 15,-4 2-96-15,0-3 16 16,-6 1 48-16,-4 2-48 15,-1-2 136-15,-2 2-152 0,-5 0 8 16,-3 0 40-16,3 0 24 16,-3 0-24-1,0 0 8-15,0 0 32 16,0 0-32-16,0 0-48 15,0 0 48-15,0 0-48 0,0 0-8 16,0 0 16-16,0 0 56 16,0 0-64-16,0 0 0 0,0 0 48 31,0 0-40-31,0 0-16 15,0 0 48-15,0 0 0 16,0 0-40-16,0 0 64 0,0 0-24 16,0 0 8-16,0 0 16 15,0 0-24-15,0 0-48 31,0 0-40-31,-6 0-536 0,-12 0-1856 0,-3 0-10859 16</inkml:trace>
  <inkml:trace contextRef="#ctx0" brushRef="#br0" timeOffset="17442">10143 7405 5497 0,'0'0'1856'15,"0"0"-1368"-15,0 0 264 0,0 0 513 16,3 5 111-16,2-3-616 16,1 2-248-16,6 2 112 0,4-1-192 15,3 1 81-15,9-2 7 16,4 1 136-16,8-1-200 0,6-4-104 15,5 0 40-15,4 0-72 16,-6 0-104 0,1 0-32-1,-8 0-16-15,-7 0-88 0,-6 2 64 0,-1-2 0 16,-4 0 136-16,2 0 8 15,1-6 120-15,2-7-95 0,-1 0-9 16,-4 0-208-16,-5 3-48 31,-6 1 0-15,-13-2-48-16,0 3-969 0,-13 2-2071 0</inkml:trace>
  <inkml:trace contextRef="#ctx0" brushRef="#br0" timeOffset="38258">15706 5785 2760 0,'0'0'5225'0,"0"0"-4137"15,0 16-824-15,0-5 361 0,0 0 383 16,0 1-344-16,2 4-96 0,3-2-32 16,-4 1 16-16,4-4 144 15,-3 2 17-15,1-3-17 16,-3 1-256-16,0 2 80 0,0-2-208 15,0 6 136-15,0 0-224 16,0 2 16-16,0-2-8 16,0 4-40-16,0-1-48 15,0-2 16-15,0 0 8 16,0-2-40-1,0 0-7-15,-3-2 23 0,1-2 8 0,-3 0-40 16,1 1 64-16,0-4-96 16,-1-1 32-1,-1 3-24-15,0-3-16 16,-1 1-56-16,-1-1 32 15,2 1-40-15,1 0 56 16,-7-1-64-16,4 0 8 0,-1 3 104 16,1-4-64-16,-4 3 48 0,-1 1-88 31,-1 0 56-31,-1-1-56 15,-1 3 48-15,-3-2-48 16,-2 2 8-16,1-1-8 0,-1 1 0 16,0 2 0-1,0-3 0-15,2 0 56 0,-4 0 32 0,1-2 8 31,-2 0 72-31,-2-2-64 0,-3 2-32 16,-4-2-16-16,-1-2 16 16,1 2-24-16,-5 0 80 0,1-2-56 15,2 2-16-15,-6 0-56 16,1 0 64-16,4 1 0 15,-6-5 0 1,2-1-24-16,3-3-48 0,0 0 8 16,3 0-8-16,6 0 120 15,-2 0-40-15,4 0-64 0,2 0-8 16,1 0-8-16,0 0-32 15,4 0 32 1,-4 0 8-16,4 0 88 16,0 0-88-16,-4-2-8 15,0-1 8-15,-2-6-16 0,-3 1-16 16,1-2 16-16,1 2 0 15,-2-2 0-15,4 0 8 0,6 4-8 32,-4-2 8-32,4 2 0 15,4 2 8-15,-3-2 0 16,4 2 0-16,-1 0-8 0,1-1 0 15,-3 0 0-15,3 1 8 16,0 0 40-16,-3 0-48 0,1 0 8 31,1 0-16-31,1-1 8 16,0 1 0-16,2 3 8 15,-1-3-8-15,1 2 8 0,3-2 40 0,-3 0-48 16,1 2 0-16,-1-2 0 16,3-3 8-1,-4 3 0 1,-1-1 48 0,-1 1-56-16,1 0 8 15,-3 0 48-15,3 2-56 0,0 2-8 16,3 0-48-16,4 0 48 0,-2 0-80 15,4 0 80-15,3 0-56 16,-2 0 48-16,3 0-32 16,0 0 48-16,0 0 24 0,0 0-24 15,0 0 0-15,-2 0 0 16,0 0 8-16,-1 0 80 0,2 0-88 15,-1 0 0-15,-1 0 72 32,3 0-64-32,-2 0 40 0,-1 0-48 15,0 0 0-15,-2 0 0 16,-2 0 8-16,-2 0 0 0,2 0-8 15,1 0 8-15,1 0-48 32,0 0 40-32,5 0 0 15,0 0 40-15,0 0-40 0,0 0-8 16,0 0 8-16,0 0-16 15,0 0-440 1,-3 0-1008-16,-2 0-1097 0,-6 4-4832 0</inkml:trace>
  <inkml:trace contextRef="#ctx0" brushRef="#br0" timeOffset="40728">9158 6653 4520 0,'0'0'4233'0,"0"0"-2456"0,0 0-233 15,0 0-336-15,0 0 209 0,0 0-489 16,0 0-464-1,-117-60-56 1,88 40-160-16,-1-2-104 0,-3-6 56 16,-2-4-48-16,3-2-32 15,-2-3-64-15,6-2 48 0,4-1-32 16,5-2-64-16,4-3 0 0,4 0 0 31,1-4-8-31,4-1 0 16,2 2 0-16,1 1 48 0,3 2-32 15,0 2-8-15,0 3 112 16,0 2-64-16,7 2-48 15,9 3-8-15,6-4 8 0,4 3-48 32,7-4 104-32,5 0-64 0,3 0 8 15,-3 1 0-15,4 3 0 16,-8 2 0-16,5 4 0 15,-2 5 0-15,2 0-8 0,3 5 0 16,5 2 0-16,-2 2 0 31,5 4-40-31,0 2 40 0,3 2 8 16,6 0 0-16,2-2-8 15,10 0-56-15,5-5 56 16,6 2 8-16,5-5-8 0,2 2 0 16,-2 0 56-16,-3 0 8 15,-4 6-64 1,-3 0 72-16,-3 4-64 0,-1 1 96 15,3 3-32 1,-2 0-64 0,-3 0 72-16,0 0-80 15,-1 3 8-15,-2 3 40 0,1 2-40 16,-6-1-8-16,0 2 8 0,-2 1-8 15,-4 0 8-15,-2-1-8 0,-2 4 8 16,0-3 0-16,1 2 0 16,-3 0 0-16,1-2 48 15,1 0-56-15,-3-2 0 0,1 0-8 31,2 0 8-15,-3-3 104-16,3-2-104 0,-4-1-8 0,-1-2 8 16,4 2 80-16,-7-2-64 15,-1 0-16-15,2 0 16 0,1 0-7 16,0 0-9-16,0 0 8 31,0 0 0-31,-5 0 0 16,1 2-8-16,-1 2 16 0,-1 0-16 15,-1 0 8-15,-1 0-8 16,0 1 0-16,-2 0-129 0,-2 1 1 15,4 2 56-15,-2 0 64 32,-3 3-8-32,5-4 16 0,0-1 0 15,1 0-40 1,2-3 32-16,5-3 8 0,-2 0-128 0,5 0 112 15,0 0 16-15,3 0 64 0,6-5-64 16,-1 3 0 0,1 0-16-1,6 2-48-15,0 0 56 0,-1 0 8 0,2 0 0 16,-1 0-8-1,0 0 0-15,-1 0 8 0,2 0-8 16,-1 0 8-16,-2 0-8 0,2 0 8 47,-1 0 8-47,-1 0 0 15,0 0-8-15,-1 0 0 0,-4 0-40 16,1 0 40-16,-2 0 0 16,1 0 0-16,0 0 8 0,2 0 56 15,3 0-64-15,2 0 0 16,2 0-8-16,1-2 0 0,3-6 8 15,-1 3 8-15,-6-1-8 16,-4 3-8-16,-7 3 8 16,-7 0 0-1,-11 0 0-15,-4 0 0 0,-9 0-8 0,-2 7 8 31,-2-2 0-31,-2 1 8 0,-3 0 0 16,1-2 0-16,-3 1-8 16,2-1 8-16,-1 0-8 0,1-2 0 15,-2-1 8-15,0 3 0 16,2-2-8-16,-5 0 0 15,4 0 8 1,-3 2-8-16,-1-2 0 0,0 3-8 16,0-3 8-16,-6 0 0 15,8 2 0-15,-2 0-8 0,0 1 8 16,0 1 0-16,3 3 0 0,1-1-48 31,-1 1 32-31,-3 4 8 16,2-3-56-16,-2-1-32 0,-5 2 16 15,3-1 80-15,-1 0-8 16,2 0-8-16,-2 2 8 15,1 0 0-15,-3 0 0 0,5 0 8 32,-1-2-16-32,-1 0 8 0,-1-2 0 15,-2 0 8-15,1-4 8 31,-3-1-8-31,-1 0-8 16,0-1 8-16,0 2 8 0,0 0 0 16,0 0-8-16,0 4 8 15,0-2-8-15,0 2 8 0,0-4 0 16,0 0 0-16,0-4 56 15,0 2-56-15,0-2 96 16,0 0-56-16,0 0-32 0,0 0 64 16,0 0-64-16,0 0-8 15,0 0-8 1,0 0-48-16,0 0 40 0,0 0 8 15,0 0 56-15,0 0 56 16,0 0-24-16,0 0 16 16,0 0-104-16,0-4-400 0,-11-10-2128 15,-2 2-9307-15</inkml:trace>
  <inkml:trace contextRef="#ctx0" brushRef="#br0" timeOffset="48775">13791 8173 1192 0,'0'0'7577'0,"0"0"-5432"16,0 0-1305-16,0 0 480 0,0 0 377 16,0 0-289-16,0 0-696 0,0 0-168 15,0 0-224-15,0 0-128 0,0 0 160 16,0 0 89-1,0 0-113 1,0 0-56-16,0 0-24 16,0 0-176-1,0 5-64-15,10 7-8 0,-1 8 224 0,6 7-8 0,1 8-136 16,-1 5-80-16,4 0 136 0,-5 2-88 31,3-4-48-31,-4-6 0 16,-2-5 8-16,-1-10 96 15,-4-4-96-15,-3-7-8 16,2-5 0-16,-5-1 16 0,0 0 56 15,3 0-64-15,1-18 56 0,2-12-56 32,9-8 0-32,4-10-8 15,4-4 0-15,2 0 0 0,-2 2-48 16,0 7 40-16,-6 9-48 15,-4 10 40-15,-3 9-32 0,-4 4 40 16,-4 7-16-16,-2 4-40 31,0 0 128-31,0 0-128 16,0 0-72-16,0 2-1064 0,-8 9-1745 15,-8 0-9146-15</inkml:trace>
  <inkml:trace contextRef="#ctx0" brushRef="#br0" timeOffset="56155">14427 9529 1488 0,'0'0'4761'0,"0"0"-3185"16,0 0-872-16,0 0 385 0,0 0 383 16,0 0-184-1,0 0-424-15,0 0-152 0,0 0 9 0,0 0-65 16,0 0-136-16,0 0-152 15,0 0-152-15,0 0-88 0,0 0 112 16,0 0-80-16,0 0-40 31,0 0-72-31,0 0 0 16,0 0-40-16,0 0 136 0,0 0-144 15,0 0 64-15,0 0-8 16,5 2 72-16,-2 8-112 0,7 4 336 16,1 4-88-16,2 5-112 15,5 2-8 1,1 3 56-1,2 2-55 1,-1 0-65-16,-2-4-72 0,-1-3 64 16,-2-8-8-16,-5-2-56 15,-1-5 40-15,-2-4-48 0,-2-1 8 16,-5-3 56-16,0 0 40 15,0 0 0-15,0 0-8 0,0 0 128 16,0 0-112-16,0 0 264 0,0 0-64 16,0 0-120-16,0-11-48 15,0-8-144-15,0-4 8 0,0-3-8 31,3 0 0-31,5-1 0 16,0 1-48-16,2 4 40 0,1 4 8 16,0 2-8-16,-1 2-8 31,0 5-32-31,1 0 48 0,-5 1-8 15,4 0 8-15,-2 0 0 16,-1 2-8-16,-1-2-344 16,4-2-496-16,-10-4-601 0,0 4-2728 15,-10-2-8761-15</inkml:trace>
  <inkml:trace contextRef="#ctx0" brushRef="#br0" timeOffset="62666">15819 9033 10970 0,'0'0'2944'15,"0"0"-1991"-15,0 0 311 0,0 0 280 16,0 4-528-16,0 19-599 0,0 13-233 16,0 14-48-16,-1 10-56 31,1 4-72-31,0-2 160 15,0-5-112-15,0-8-32 0,0-8 48 16,0-11-72-16,0-8 8 16,3-8-16-16,3-8-104 0,6-2-112 15,2-4 224-15,6 0-24 31,7-22 24-31,4-13 0 16,3-6-16 0,-2-10-72-16,0 0 80 0,-3-2-152 0,-9 5 56 15,-7 4 32-15,-5 6 72 0,-8 2 8 0,0 4 8 16,0 4 32-1,-5 8 8 1,-6 4-40-16,4 6 192 16,2 6 56-16,2 4 24 15,3 0-40-15,0 0-72 0,0 4-176 16,0 22-56-16,0 12 8 0,0 14 40 15,8 6 16 1,5 2 96-16,0-5-48 16,0-9-56-16,3-9-56 15,2-7 48-15,-5-7-304 0,3-7-328 31,0-6-697-31,3-10-719 0,-6 0-1097 0,-1-6-3056 0</inkml:trace>
  <inkml:trace contextRef="#ctx0" brushRef="#br0" timeOffset="63173">16249 9248 7985 0,'0'0'2721'0,"0"0"-1593"31,0 0 336-31,0 0-39 16,0 0-297-16,0 0-344 0,0 124-440 31,-2-101-32-31,-1-7 24 16,3-4-176-16,0-6-152 0,0-4 48 15,0-2 56-15,0 0 48 0,0 0 128 16,0-4-216-16,0-12-72 15,0-8-248-15,0-2-16 0,15-3 112 16,1 5 24-16,-2 5 40 16,2 6-48-16,-1 7 40 0,-4 6-104 15,5 0 24 1,-7 4 16-1,0 17 160-15,-4 3 136 0,0 1 8 16,-2 1-144-16,-3-5-24 0,0-6-344 16,3-6-968-16,1-9-601 15,4 0-703 1,0-11 527-1,1-12-935-15,1-1 471 0,-2 1 473 16,-1 6 2104-16,-6 6 1896 0,2 5 377 16,1 6 223-16,-4 0-327 15,0 0-121-15,0 14-264 0,0 4-407 31,3 3-521-31,-3-2-384 16,2 2-344-16,2-6-128 16,-2 0-288-16,1-4-1232 0,-3-2-2497 15,0-5-3641-15</inkml:trace>
  <inkml:trace contextRef="#ctx0" brushRef="#br0" timeOffset="63358">16420 9056 7057 0,'0'0'4385'16,"0"0"-3081"0,0 0-608-1,0 0-544-15,0 0-72 16,0 0-80-16,0 0-1024 0,103 40-2248 15</inkml:trace>
  <inkml:trace contextRef="#ctx0" brushRef="#br0" timeOffset="63565">16559 9291 6121 0,'0'0'3281'0,"0"0"-1329"0,0 0 176 31,0 0-359-31,0 0-673 15,116-34-568-15,-83 19-256 0,4 0-224 16,1-2-48 0,-2 4-408-16,-2 0-848 0,-3 1-545 0,-9 4-887 15,-10 2-2137-15</inkml:trace>
  <inkml:trace contextRef="#ctx0" brushRef="#br0" timeOffset="63844">16682 9084 984 0,'0'0'6185'0,"0"0"-4065"16,0 0-823-16,0 0 375 16,0 0-568-16,-5 50-239 0,10-18-193 15,4 4-240-15,3 0-208 16,-3 2-16-1,3-6-40-15,-1-4-64 0,2-5-24 16,-2-8 48-16,-1-4-8 16,-2-3 8-16,-2-6 8 15,3-2-24-15,-1 0 64 0,3-4 32 16,5-21-208-16,5-24-408 15,0 4-2016 1,-6 4-8067-16</inkml:trace>
  <inkml:trace contextRef="#ctx0" brushRef="#br0" timeOffset="69374">17475 8685 7585 0,'0'0'3897'15,"0"0"-2337"-15,0 0 177 0,0 0-401 31,0 0 96-31,-105 112-199 16,97-74-329-16,4 4-416 0,4 3-216 31,0 2-32-15,17 0 24-16,2-1-128 0,8-6 80 0,-2-8-216 15,5-6-168-15,9-10-648 16,1-10-873-16,19-8-591 16,-11-20-2641-16,-6-6-5409 0</inkml:trace>
  <inkml:trace contextRef="#ctx0" brushRef="#br0" timeOffset="70354">17762 8568 4929 0,'0'0'5289'0,"0"0"-3337"15,0 0-136-15,0 0 353 0,0 0-345 16,0 0-879-16,0 0-881 16,-22 55 304-16,28-12 72 0,10 4-192 31,-3-5-120-31,5-8-120 15,-4-8 40-15,1-10-32 0,-1-6-16 16,-1-10 0-16,0 0-96 16,2-10-88-16,-2-22 176 0,0-12 8 15,-2-8-296-15,0-4-48 31,-4 2-152-15,-2 8 127-16,1 11 281 0,0 17-48 0,-4 17 40 16,3 1-320-16,1 26 416 15,1 12 168-15,4 3 176 0,-4 2 177 16,2-9-193-16,-1-11-160 15,2-8-168 1,1-7 0-16,1-8 0 16,1 0 48-16,1-12 96 0,1-18 8 15,1-6-152-15,-2-11-336 16,1 0-289-16,-2 0-119 0,-2 7 408 15,-3 10 80 1,-1 14 80-16,-3 14 168 16,-4 2-416-16,0 22 208 31,0 18 216-31,0 7 144 0,0 2 88 0,0 0-96 0,0-9-24 15,0-10 8-15,4-10-120 0,-3-10-8 32,6-10 0-32,-2 0-432 15,3-8-40-15,6-16 328 0,1-4-128 16,1-1-104-1,0 3 296-15,-3 11 40 0,0 9-136 0,-2 6 16 16,1 0 168-16,-4 21 200 31,1 7 304-31,-4 6-128 16,-2-1 48-16,2-4-376 0,2-6-48 15,1-9-360-15,1-10-632 16,3-4-705-16,2-8-487 0,1-18-809 16,-4-2-319-16,0 2 1455 31,1 4 1857-31,-11 10 1472 15,-1 6 1001-15,0 6 16 0,0 0-937 0,0 8-376 16,0 7 152-16,0 4-407 16,0-1-473-1,0-4-272-15,0-3-176 0,0-6-1104 16,0-3-1481-1,0-2-2872-15</inkml:trace>
  <inkml:trace contextRef="#ctx0" brushRef="#br0" timeOffset="70488">18403 8408 6785 0,'0'0'4129'16,"0"0"-3657"-16,0 0-312 0,0 0-152 15,0 0-8-15,0 0-696 0,115 22-2313 16</inkml:trace>
  <inkml:trace contextRef="#ctx0" brushRef="#br0" timeOffset="70720">18549 8617 9642 0,'0'0'2960'32,"0"0"-1808"-32,0 0 409 15,0 0-673-15,0 0-208 0,0 0-160 16,0 0-304-16,0 0-144 15,130-49-72-15,-104 42-376 0,-5 1-496 0,-5 2-496 16,-4 2-505 0,-12 0-1207-1,0 2-857-15,0-3 1456 16</inkml:trace>
  <inkml:trace contextRef="#ctx0" brushRef="#br0" timeOffset="70916">18705 8496 1664 0,'0'0'2408'0,"0"0"265"0,0 0 80 16,0 0-169-1,0 0-696-15,0 0-935 16,0 0-289-1,-56 87-88-15,56-49-200 0,0-2-96 0,0-4-160 16,8-6-48-16,0-6-64 16,3-6-8-16,0-6-520 0,2-8-1344 31,12-6-481-31,-6-17-616 15,2 2-2704-15</inkml:trace>
  <inkml:trace contextRef="#ctx0" brushRef="#br0" timeOffset="71174">18844 8632 2536 0,'0'0'2473'15,"0"0"31"-15,0 0-527 0,0 0-305 31,0 0-440-31,0 0-192 16,68-43-496-16,-55 28-311 0,-2 0-113 16,-1-2-96-1,-5 2-24-15,-5 0-96 0,0 3 48 16,-4 1-145-16,-12 4-47 0,2 3-128 15,-4 4 168 1,0 0 200-16,4 13 416 16,2 6-64-16,1 5 185 0,3 3 143 15,3 1-24 1,5-2-96-1,0-3-240-15,0 0-120 16,7-5-152-16,10-6 8 0,1-5-56 16,23-7-208-16,-4-4-1056 0,-5-13-3369 15</inkml:trace>
  <inkml:trace contextRef="#ctx0" brushRef="#br0" timeOffset="71583">19212 8521 8121 0,'0'0'4537'15,"0"0"-2576"-15,0 0-601 16,0 0-728-16,0 0-504 0,0 0 64 16,60 0-16-16,-29-4-176 0,14-5-544 15,-4079 1-1120-15,8141 2-3753 16</inkml:trace>
  <inkml:trace contextRef="#ctx0" brushRef="#br0" timeOffset="72031">19640 8113 5657 0,'0'0'2384'0,"0"0"-607"32,0 0 143-32,2 143 56 15,-2-97-551 1,0-4-657-16,0-6-456 0,0-10-192 0,0-7-40 15,0-10-80 1,0-5-8-16,0-4-104 16,0 0 32-16,0 0 80 0,0-13 8 15,0-2 40-15,5-1 0 16,6 2-32-16,-1 4-16 0,3 4-160 15,-2 4-16-15,0 2 72 16,1 0-64-16,-4 6 168 16,0 12 224-16,-8 4 256 15,0 8 40-15,0 2 0 16,-8 2-216-16,-7-2-104 15,-4-6-200-15,7-5-248 0,3-10-352 32,2-7-1136-32,7-6-841 0,0-15-3208 0,2-7-808 15</inkml:trace>
  <inkml:trace contextRef="#ctx0" brushRef="#br0" timeOffset="72274">19792 8462 5025 0,'0'0'3120'16,"0"0"-1087"-1,0 0-209-15,0 0-448 0,0 0-655 0,53 119-441 16,-43-107-200-16,3-9-80 31,0-3 0-31,1 0 256 0,1-17 280 16,-2-9-32-16,-3 0-176 15,-6-3-72-15,-4 5-64 16,0 7-64-16,-14 4-128 0,-2 7-512 15,-4 6-904 1,6 0-969-16,6 0-808 16,1 0-2520-16</inkml:trace>
  <inkml:trace contextRef="#ctx0" brushRef="#br0" timeOffset="72464">19968 8380 5593 0,'0'0'1608'0,"0"0"112"15,0 0 521-15,0 0-593 16,0 0-415-16,0 0-201 0,112 72-256 15,-87-48-264-15,3 0-336 16,-1-1 40 0,-6-6-128-16,2-2-88 31,-5-6-80-31,3-9-1056 15,-7 0-1737-15,1-2-3208 0</inkml:trace>
  <inkml:trace contextRef="#ctx0" brushRef="#br0" timeOffset="72624">20243 8306 9073 0,'0'0'2353'16,"0"0"-969"-16,0 0 137 16,-81 112-121-16,52-66-616 0,1 2-408 31,7-1-376-31,0-4-672 15,10-4-1232-15,3-14-2257 0,5-8-3729 16</inkml:trace>
  <inkml:trace contextRef="#ctx0" brushRef="#br0" timeOffset="73311">20661 8327 6265 0,'0'0'2208'0,"0"0"-895"16,0 0 343-16,0 0-752 0,0 0 32 16,0 0-192-16,0 0-79 15,0 0-9 1,121 123-64-16,-97-80-32 15,-6 0-152-15,-7 4-16 16,-11-3 8-16,0 2-48 0,-9 0-144 16,-20 2-32-16,-12 0-176 15,-35 18-792-15,10-10-1352 0,0-7-3585 0</inkml:trace>
  <inkml:trace contextRef="#ctx0" brushRef="#br0" timeOffset="77698">17925 9411 7329 0,'0'0'4249'15,"0"0"-3305"-15,0 2-600 16,0 17 288-1,0 14 161-15,0 2-65 0,0 8-264 0,0 1-216 32,0-3-80-32,0-7-120 31,0-6-40-31,0-7-8 0,0-6-160 15,0-13-768-15,0-2-1153 16,0 0-3744-16</inkml:trace>
  <inkml:trace contextRef="#ctx0" brushRef="#br0" timeOffset="78093">17966 9381 5265 0,'0'0'2472'0,"0"0"-1040"16,0 0-39-1,0 0-17-15,0 0-304 16,0 0-328-16,0 0 9 15,0 0-265-15,90 51-24 0,-90-24 0 16,0 1-152-16,0-4-64 16,-6-2-200-1,-7-6 32 1,3-6 8-16,5-5-16 0,-3-3-72 15,8-2-112-15,0 0-248 0,0 0-48 32,0 0-576-32,2-5 552 15,12-1 344-15,1 4 32 16,1 2 48-16,-5 0-64 15,0 0-24-15,-7 11 96 0,-4 8 112 16,0 5 192-16,0 2 64 0,-8 1-160 16,-7-4-80-16,1-5-24 15,1-6-104-15,6-7-136 16,4-5-568-16,3-18-977 0,0-13-1455 15,6-5-1978 17</inkml:trace>
  <inkml:trace contextRef="#ctx0" brushRef="#br0" timeOffset="78369">18179 9298 2920 0,'0'0'4537'0,"0"0"-2881"16,0 0-439 15,0 0 79-31,0 0-168 16,0 0-16-16,0 0 305 0,22 87-585 15,-14-45-224-15,4 2-128 16,-6 0-256-16,4-6-96 16,1-4 8-16,-3-8-136 0,4-6 104 31,-1-4-96-31,-1-3-8 0,-2-6 0 15,1-3-112-15,1-2 48 16,-5-2 64-16,5 0-296 16,-4 0-304-16,5-9-1064 0,-3-10-1297 31,2 2-2672-31</inkml:trace>
  <inkml:trace contextRef="#ctx0" brushRef="#br0" timeOffset="79196">18431 9468 6209 0,'0'0'3969'0,"0"0"-2449"15,0 0 72-15,0 0-327 16,0 0-257-1,0 0-720-15,0 0-200 16,-71 71 48-16,71-39-72 16,0-2-64-16,0-5-8 0,1-6-64 15,11-6-96-15,-1-7-208 16,2-3-280-1,1-3 0-15,-1 0-313 16,2-16 305-16,1-7-592 16,-2-5-120-16,-2-1 55 0,-4 3 1017 15,-3 6 304-15,-2 8 768 16,-3 6 657-16,3 6 151 15,-3 0-504-15,3 6-640 0,2 10-136 47,5 0-184-47,6 0-112 16,3-6-48-16,6-8-824 0,4-2-712 15,-3-4-504-15,1-16-849 0,-4-2 144 16,-6-2 1065 0,-5 4 1728-1,-11 2 64-15,-1 8 1712 0,0 4 1033 16,-17 6-169-16,-3 0-647 15,-2 4-561-15,-1 16-400 0,7 2-407 16,3 2-105-16,11 0-272 16,2-1-248-16,0-4 72 0,18-3-72 15,6-6 0 1,5-4-208-16,0-6-88 0,0 0-184 0,1 0-177 15,-5-14-607-15,-2-8-576 0,-5-4-1009 16,-5-16 137-16,-7 0 575 16,-4 0-391-16,-2 8 2345 15,0 15 183 1,0 4 2311-16,-8 3 642 15,1 1-225-15,1 4 201 0,1 7-641 16,2 0-647-16,3 11-929 16,0 19-496-16,0 11-56 15,0 7 8-15,0 6-56 0,0-2-16 31,8-4-96-31,-2-7-488 16,9-14-736 0,3-10-785-16,-4-12-1095 0,1-5-1858 0</inkml:trace>
  <inkml:trace contextRef="#ctx0" brushRef="#br0" timeOffset="79428">18946 9455 6081 0,'0'0'2592'0,"0"0"-935"15,0 0-241-15,0 0-720 0,0 0-456 16,0 0-112-16,-41 60 40 15,38-42-56-15,3-2-64 16,0-1 8 0,0-4 120-16,0-1 328 0,7 1-55 15,2-4 7 1,3 1-16-16,4-4-240 0,3 0-72 0,5-2-128 15,18-2-760-15,-4 0-937 16,-6-4-2752-16</inkml:trace>
  <inkml:trace contextRef="#ctx0" brushRef="#br0" timeOffset="79605">19358 9438 8121 0,'0'0'4041'31,"0"0"-3137"-31,0 0-376 0,0 0 1 16,0 0-113-16,0 0-144 15,95-27-272-15,-55 14-833 0,-4 4-2367 0</inkml:trace>
  <inkml:trace contextRef="#ctx0" brushRef="#br0" timeOffset="80124">19918 9124 4032 0,'0'0'5241'0,"0"0"-4464"31,0 0-153-31,-3 108 320 16,0-64-296-16,-1 1-288 15,3-5-232-15,1-10-32 0,0-8-96 16,0-10-272-16,0-10-216 15,0-2-232-15,0 0 232 0,0-14 264 32,11-2 88-17,4-2 136-15,1 2 8 0,3 4 0 16,-3 3 0-16,2 7 272 0,1 2 128 15,-7 0 168-15,-4 15 32 0,-5 4 136 16,-3 5 40-16,0 5-247 16,-3-3-241-1,-5-4-216 1,-4-6-80-16,6-9-400 0,1-7-777 15,5-13-1591-15,0-15-1689 16,0-2 1480 0</inkml:trace>
  <inkml:trace contextRef="#ctx0" brushRef="#br0" timeOffset="80295">20063 9327 2232 0,'0'0'2256'31,"0"0"-71"-31,0 0-185 16,0 0-727-16,0 0-529 16,59 86-408-16,-45-74-152 0,-1-6-112 15,0-6 208-15,0 0 136 0,-2-4 192 16,-4-12-48-16,-3-6-216 15,-4-4-200-15,0-1-136 16,0-1-8 0,0 2-776-16,0-14-888 0,-6 10-1001 0,6 2-1824 0</inkml:trace>
  <inkml:trace contextRef="#ctx0" brushRef="#br0" timeOffset="80655">20215 9126 1800 0,'0'0'2344'0,"0"0"-151"16,0 0-217-16,0 0-15 15,0 0-49-15,0 0-440 0,0 0-271 16,0 0-393-16,128 64-312 0,-98-44-216 15,0 2-152 1,5-2-24-16,-4 0-24 16,-5-1-80-16,-2-4-248 15,-6-2-400-15,-7-5-488 16,-3-6-697-16,-3-2-655 0,-2 0-169 15,-1-12 505-15,-2-7 63 16,0-5 1345 0,0 2 744-16,0-1 272 0,-5-2 464 15,-8 3 120-15,-2-2 193 16,4 4 127-16,-3 4-32 0,1 4 72 31,3 8 721-31,-1 4-65 0,-1 2-599 16,-1 24-801-16,-9 14-344 31,-4 15-88-31,-21 37-40 15,5-15-1393-15,2-2-3168 0</inkml:trace>
  <inkml:trace contextRef="#ctx0" brushRef="#br0" timeOffset="87690">3131 12473 3136 0,'0'0'1072'0,"0"0"-936"16,0 0 233-16,0 0 687 15,0 11 312-15,0-9 152 0,0-2-319 32,0 0-305-32,0 0-272 15,0 0-16-15,0 0-224 16,0 0-48-16,0 0-72 0,0 0-72 15,0 0-104-15,0 0-72 0,0 0-16 16,0 0-8-16,0 0 8 16,6 0 96-1,2 0 0-15,0 0 8 31,0 0 24-31,-1 0-48 0,9 0-32 0,0 0 104 0,5-2 97 16,12-3-153-16,2-1 160 0,5 0-104 16,4 0 0-1,-2-3 96-15,2 2 56 16,-6 1-152-16,1 0-152 15,-3-1 152-15,-6 3-88 16,3 0-56-16,-4 0 88 0,-3 3-88 47,4-1 0-47,3 0 88 0,-1 2-24 15,2 0-16-15,1 0 56 16,2 0-64-16,-3 0-32 0,2 0 32 16,-1-2 8-1,-1 2-56-15,-3-2 0 0,-2 0 0 16,-3 0 0-16,-5 0 0 0,0 2 0 15,-2 0-8-15,4 0 8 16,1 0 8-16,4 0-8 0,1 0 48 16,1 0 8-16,1 0 56 15,1 0-112-15,-1 0 0 16,-2 0 40-16,-3 0-24 0,1 0 144 15,-2 0-112 1,0 0-32-16,1 0 64 16,0-5 24-16,6 1 40 0,4 0-120 15,6 2 40-15,5-2-56 16,4 3-8-16,-1 1 0 15,-3 0 16 1,2 0 56-16,-7 0 88 0,0 0-72 16,-7 0-24-16,-1 0-48 15,-3 0 24-15,-4 0 80 0,-1 0-64 16,2 0 24-16,-3 0 16 15,6 0 16-15,0 0-32 16,3 0 40 0,0 0-48-16,1 5-64 15,1-1 56-15,-1 0 0 16,2 3-56-16,-4-5 81 0,1 2-17 15,-4-2-24-15,3 2 40 16,-3-1-40-16,1 1-32 0,0 0-8 31,1 0 0-31,-1 3 40 16,4-3-40-16,-4 2-8 15,6-1 0-15,-2-1-24 0,1 3 32 16,4-3-8-16,-1-2 0 16,3 2 96-16,2-2-96 0,-1 2 16 31,4-2-8-31,3 2 8 15,-1-1 0-15,-2 2-16 0,-1-3 48 16,3 2 8-16,-7-2 56 0,-5 0-16 16,-2-2-16-16,-9 0-72 15,-1 0 48-15,-3 0 48 16,-6 0-96-1,2 0 0-15,1 0-8 16,2 0 16-16,2 2-8 0,-2 0 32 16,2 0-32-16,-2 2-16 0,0-2 8 15,0 0 0-15,-2-1 8 16,2-1 0-1,-3 2 8-15,0-2-16 16,-1 0 8-16,-1 0 48 16,-1 0-56-1,-2 0 0-15,3 0 8 0,-5 0-8 0,2 0 0 16,-1 0-32-16,0 0 32 0,0 2 0 31,-1-2 8-31,0 0 0 16,2 0-8-16,5 0 56 15,-3 0-56 1,2 0-8-16,1 0-56 15,0-4 0-15,0-1 56 16,-4-1-40-16,6 2 48 0,-6 0-8 16,2 0-120-16,-1 4 128 15,4-2 0-15,1-1 8 16,-1 3-8-16,4-2 0 0,2 2 0 15,1 0 0-15,0 0 0 16,0 0-16-16,0 0 16 0,-2 0-120 16,2 0 112-1,-2 2 8-15,0 1-48 16,0 1 48-16,-1 0-8 15,0-2 8-15,4 0-8 0,-1 0 0 16,1-2 8 0,4 0 72-16,1 0-56 0,2 0-16 15,3 0-48-15,-3 0 40 31,2-4 8-31,1-4 0 16,-3-2 0-16,1 2-8 16,6-2 8-16,-1 1 0 15,2 3 0-15,5 5-56 0,0-1 56 0,0 2 0 16,0 0 8-16,-2 0-8 15,2 0 0-15,-4 0 0 16,4 3-56-16,-2 1 40 0,2-2 8 16,2 0 8-16,-3 1-8 15,4-3 0-15,-1 2 0 0,3 0 0 31,1 0-16-31,3 0-24 16,6-2 48-16,-1 0-8 16,0 2-8-16,4-2 16 0,0 0 0 15,-1 0 8-15,7 0-8 16,4-2 0-16,-1-11 0 0,5 0 48 15,2-4-48 1,-5 4-24-16,-2-1 24 16,-3-1 8-16,-3 4 0 15,-10 2-8-15,-8 3-16 0,-5 6-32 16,-6 0 48-16,-8 0 0 15,-1 0-24-15,-10 0-104 16,2 4-48 0,-1 0 176-16,-3 1 8 0,2-1-8 15,1-2 0-15,0 2 0 16,4-3 0-16,3 1 0 0,1 2 0 15,3 0 8-15,-1-2-8 16,3 3 8 0,1-3-8-16,-2-2 0 15,5 0-16 1,-4 0-136-16,5-2 23 0,3-11 1 0,-2-2 112 15,6-4-80-15,2-13-832 16,-9 4-1784-16,-20 4-8059 0</inkml:trace>
  <inkml:trace contextRef="#ctx0" brushRef="#br0" timeOffset="88741">14506 12371 6969 0,'0'0'2425'0,"0"0"-1401"31,0 0-456-31,0 0 544 0,0 0 168 16,-1 0-263-16,1 0-209 16,0 0-392-16,0 0-416 0,16 0 8 15,16 0 128-15,20 2 240 16,16 2-88-16,11-1-168 15,32 3 56 1,35 2 40-16,20 3-56 0,8-3 8 16,-15-3 24-16,-22-5-80 15,-14 0 232-15,-2 0-128 0,-19 0-152 16,-17 0-56-16,-20 0 88 15,-7 0-80 1,3 0-8-16,2 0 112 16,-1-2-120-16,-16 0-104 0,-15-5-720 15,-18 1-1504 1,-13-1-6058-16</inkml:trace>
  <inkml:trace contextRef="#ctx0" brushRef="#br0" timeOffset="91597">1747 13572 4584 0,'0'0'3025'0,"0"0"-1905"0,0 0-552 0,0 0 385 16,0 0 391-16,0 0 64 16,0 0-552-16,0 0-415 15,0 0-217 1,0 0-120-16,11 0-24 15,8 0-64-15,17-2-16 16,21-5 176-16,18-3 152 0,14-3 0 0,10-4 136 16,4 0-120-16,-6-3-120 15,-7 1-48-15,-4 4-120 0,-13 0-56 31,-2 5 16-31,-13 4 40 16,-2 3-48-16,-9-1 8 16,-2 4 56-16,-6 0-72 15,-2 0 16-15,-6 0 96 0,-5 0-48 0,-5 0 24 16,-7 0-24-16,-2 0-64 31,-12 0-288-31,0 0-1704 16,-23 0-8138-16</inkml:trace>
  <inkml:trace contextRef="#ctx0" brushRef="#br0" timeOffset="103379">13056 11580 2616 0,'0'0'1408'15,"0"0"-183"-15,-1 0-81 0,1 0 240 16,-4 0-48-16,4 0-431 15,-1-9-153-15,-4-4-264 32,3-1 24-32,1 2 64 15,1 2-64-15,-2 0 0 0,-1 3-144 16,0 0-88-16,1-3-47 0,0-2-49 15,2-2-16-15,-1-5-112 16,1-8 24-16,0-3 40 16,0-4-48-1,0-7-64-15,0 0 120 0,0-4-88 16,0 5 40-16,0 2-80 15,3 6 80-15,2 8-72 0,-2 4 96 16,-1 2-96-16,-2 4-16 16,1-2 16-1,-1-1-8 1,0 2 8-16,2 2 56 0,-2 2-64 0,0 5 88 31,0 2-16-31,0 2 80 0,0 2-32 0,0 0-112 0,0 0 8 16,0 0 32-16,0 0-48 31,0 0 0-31,0 0 0 15,0 0 24-15,0 0-16 0,0 0 64 16,0 0-64-16,0 0 0 0,0 0-8 16,0 0 0-16,0 0-96 15,0 0 24-15,0 0-104 31,0 0 96-31,3 0 64 0,0 0 16 16,5 0-16-16,4 0 16 16,7 4 80-16,5 0-72 0,10 0-8 15,11 2 0-15,4-5 0 16,1 3 0-16,8-4 0 15,-5 0 0-15,-6 0 8 0,-2 0 120 32,-9 0-128-32,-5 0 0 0,-5-4 80 15,-9 1-80-15,-1-1 8 16,-4 0 56-1,-3 2-48-15,1 0-16 16,1 0 0-16,-3 2 0 16,1 0 0-16,-1 0 0 0,-5 0 8 15,0 0-8-15,-3 0 0 0,0 0-8 16,0 0 8-16,0 0 48 0,0 0-40 15,0 0 64-15,0 0-64 32,0 0 0-32,0 0-8 15,0 0-72-15,0 0 24 0,0 0-32 16,0 14 0-16,-3 10 80 15,1 16 0-15,-3 14-24 0,5 16 24 16,0 9 16-16,0 0-16 31,0-4-8-31,12-13-104 0,-1-14 64 31,2-13 48-31,-3-12 0 16,-4-8 40-16,-1-8-40 0,-5-3-32 16,0-4-32-16,0 0-64 15,0 0-336-15,-5-4-817 16,-14-3-3808-16</inkml:trace>
  <inkml:trace contextRef="#ctx0" brushRef="#br0" timeOffset="103690">12969 11627 2600 0,'0'0'4497'16,"0"0"-3617"0,0 0-472-16,0 0 953 0,139 0 439 0,-66 0-264 15,7 0-744-15,3-9-135 0,-3 0-145 16,-9 1-216-16,-12 1-96 47,-11 1-192-32,-12 6 104-15,-7 0-112 0,-5 0-384 0,-8 4-2001 16,-10 7-4368-16</inkml:trace>
  <inkml:trace contextRef="#ctx0" brushRef="#br0" timeOffset="104088">14190 11093 8481 0,'0'0'3241'0,"0"0"-2017"0,0 0-664 31,-37 113 185-31,21-53 255 15,3 4-248-15,-3-2-352 0,4-8-232 16,6-8-160-16,4-10-8 16,-3-8-584-16,5-11-744 0,0-17-1113 31,0 0-2424-31,0-19-1864 0</inkml:trace>
  <inkml:trace contextRef="#ctx0" brushRef="#br0" timeOffset="104479">14099 11006 5401 0,'0'0'3144'32,"0"0"-2191"-32,0 0-537 0,0 0 176 15,0 0 80-15,147-39 0 16,-101 27-296-16,2-1-144 0,4 2-136 15,-1 3-96 1,-1-1 0 0,-1 3 72-16,-5 4-64 15,-9 2 0-15,-9 0-8 16,-3 0-80-16,-7 0 80 15,-5 0 80-15,-5 0-80 16,-4 0-8-16,-2 0-80 0,0 0 88 16,0 0 176-16,0 6 440 15,0 9-216-15,-8 9-120 0,-2 10-127 16,7 12-41-16,0 10-104 15,3 8 128-15,0 0-136 0,5-2 8 16,9-5-8-16,1-9 0 31,-2-6-120-31,0-6-169 16,-2 4-727-16,-5-8-792 0,-2-10-2753 0</inkml:trace>
  <inkml:trace contextRef="#ctx0" brushRef="#br0" timeOffset="104737">14054 11586 5753 0,'0'0'1880'16,"0"0"-1472"-16,0 0 432 16,0 0 121-16,146 21-217 15,-93-16 216-15,5-3-400 0,2-2-184 0,3 0-376 31,21-11-104-31,-13-8-1424 16,-10 2-2513-16</inkml:trace>
  <inkml:trace contextRef="#ctx0" brushRef="#br0" timeOffset="105172">15117 11015 9522 0,'0'0'2296'0,"0"0"-1424"0,22 106 264 0,-17-52-247 16,2 3 247-16,-6-4-656 0,9-2-320 15,-5-8 40-15,3-6-200 16,-2-10-400-16,6-10-864 16,-7-17-433-16,1-2-1191 0,-3-18-1545 15</inkml:trace>
  <inkml:trace contextRef="#ctx0" brushRef="#br0" timeOffset="105572">15033 10829 6569 0,'0'0'2440'0,"0"0"-1847"16,0 0-257-16,0 0 288 15,163-13 144-15,-103 9-144 0,3 2-288 16,1-2-112-16,-2 1-104 31,1 1-40-31,-4 0-80 16,-5 2-192-16,-4 0 56 0,-7 0-112 0,-2 4-40 15,-11 3 16 1,-7-1 64-1,-10 0 80-15,-3-1 40 0,-6-3 80 16,0 0 8-16,-4-2 56 16,0 2-40-16,0 2 88 15,0 7 136-15,0 12 16 0,3 12 96 0,-1 12-24 16,1 11 56-16,0 2-200 15,0 0 64-15,2-8-184 0,-2-5-56 32,2-9-8-32,-5-2-736 15,3-12-1040-15,-3-7-3185 16</inkml:trace>
  <inkml:trace contextRef="#ctx0" brushRef="#br0" timeOffset="105775">15225 11428 7921 0,'0'0'2385'0,"0"0"-1793"15,0 0 8-15,113-44 200 0,-60 30-176 16,4 0-48-16,4 3-304 16,9 6-272-16,17 5-32 0,-10 0-1576 15,-18 0-3369-15</inkml:trace>
  <inkml:trace contextRef="#ctx0" brushRef="#br0" timeOffset="106184">16278 10810 6433 0,'0'0'3105'0,"0"0"-2137"0,0 0-376 16,0 123 688-16,3-50 128 31,-1 8-655-31,4 2-369 0,2-12-304 16,0-10-80-16,4-20-8 0,-4-14-624 15,3-25-633-15,0-2-815 16,-6-8-2209-16</inkml:trace>
  <inkml:trace contextRef="#ctx0" brushRef="#br0" timeOffset="106569">16275 10750 592 0,'0'0'8441'16,"0"0"-7528"-16,0 0-569 0,0 0 112 0,134 0 40 15,-84 0 200-15,8 2-296 31,2-2-296-15,-2 0 104-16,-2 0-152 0,-1 0-8 0,-6 0 8 16,-2-4-8-16,-9 4 0 0,-5 0-48 15,-6 0 8-15,-9 0-8 31,-2 0-8-31,-5 0 0 16,-3 0 8-16,-3 6-16 0,2 2-32 31,1 6 48-31,-3 7 256 0,1 4 88 0,5 12 48 16,-6 5 17-16,2 6-105 0,-2 6-56 31,-1 0-152-31,0 2-96 16,-1-3-336-16,-3 2-913 0,0-12-1751 0,0-13-4202 31</inkml:trace>
  <inkml:trace contextRef="#ctx0" brushRef="#br0" timeOffset="106773">16389 11332 6889 0,'0'0'1984'15,"0"0"-959"-15,0 0 95 16,159-42-384-16,-95 27-224 0,6 4-152 15,1 2-360-15,18 9-200 16,-18 0-1520 0,-13 0-3409-16</inkml:trace>
  <inkml:trace contextRef="#ctx0" brushRef="#br0" timeOffset="107166">17462 10863 8225 0,'0'0'1977'0,"0"0"-1441"15,13 140 128-15,-2-72-248 16,0-1-160-16,1-7-256 15,4-7-568 1,-3-12-1496 0,-5-20-2089-16</inkml:trace>
  <inkml:trace contextRef="#ctx0" brushRef="#br0" timeOffset="107569">17412 10735 2800 0,'0'0'5241'0,"0"0"-4721"16,0 0 200-16,0 0-95 0,143-32-137 0,-93 25 136 15,1 3-240-15,-3 2-256 16,-1 2-8-1,-2 0-104-15,-6 0-16 16,-5 0-24-16,-7 0 24 16,-3 0-8-16,-3 2 8 15,-4 0-8-15,-1-2 8 0,-3 0 0 0,-4 0 56 16,-1 0-48-16,2 2-8 15,-2 7 0-15,3 4 0 16,-4 9 584-16,3 14 128 0,-1 8 32 16,-2 7-231-16,-4 5-89 15,3 2-24 1,-4-4-176-16,1-4-96 15,4-5-40-15,-4-9-88 0,2-6-416 16,-5 0-913-16,0-11-1103 16,0-2-2977-1</inkml:trace>
  <inkml:trace contextRef="#ctx0" brushRef="#br0" timeOffset="107809">17659 11336 6081 0,'0'0'2928'0,"0"0"-1039"0,0 0-721 0,0 0-560 15,0 0-72-15,0 0 505 16,0 0-153-16,139-27-416 15,-86 14-168-15,3 0-176 16,-5 2-128 0,-1 1-128-16,-2 6-880 15,-12 1-1153-15,-11 3-2960 0</inkml:trace>
  <inkml:trace contextRef="#ctx0" brushRef="#br0" timeOffset="110625">13113 11134 3120 0,'0'0'2241'0,"0"0"-673"0,0 0 200 0,-16-9-87 16,14 9-9-16,2 0-552 15,0 0-280-15,-3 0-327 0,3 0-129 16,-2 16-112-16,-3 13-144 15,4 10-128-15,1 7 48 0,0 5-48 16,0-5-104 0,0-6-64-16,6-10 48 0,5-6-64 15,1-8 8-15,-4-8-24 0,3-3 24 31,0-5 0-31,-3 0-105 47,1 0 65-31,2-15 112-16,3-9 80 0,-4-6-24 15,1-4 0-15,-1-4 48 16,-7 0 0-16,-1-3 0 16,-2 3-64-16,0 2 128 0,0 4-64 15,0 6 0-15,-2 7 0 0,1 8 80 31,1 9-80-31,0 2-8 0,0 4-224 0,0 20 232 0,6 6 160 16,2 2-112-16,2 2-48 16,1-2-16-16,-3-5-224 0,-1-5-952 15,2-5-1104-15,-2-6-873 16,-2-7-1360-16</inkml:trace>
  <inkml:trace contextRef="#ctx0" brushRef="#br0" timeOffset="110967">13331 11281 1736 0,'0'0'2232'15,"0"0"-935"-15,0 0 415 0,0 0-408 32,16 27-223-32,-13-11-449 15,0 1-352-15,-1-2-64 16,0-5-128-16,-2-4-80 0,4-4-8 15,-4-2-200-15,0 0-560 16,5-6-745-16,2-12 697 0,-6-2-256 16,9-1 440-1,0 6 608 1,-1 4 16-16,3 11 80 0,-1 0 352 15,0 7 456-15,1 14 16 16,-3 6-328 0,-1 3-160-16,-1-4-160 15,-2-6-144-15,1-4-112 16,-1-6-160-16,1-7-720 0,-4-3-1128 15,1 0-729-15</inkml:trace>
  <inkml:trace contextRef="#ctx0" brushRef="#br0" timeOffset="111161">13437 11198 1280 0,'0'0'776'0,"0"0"-688"16,0 0-72-16,0 0-16 16,0 0 8-16,0 0 0 15,0 0 48-15,0 0 48 0,0 0 496 16,0 38-72-16,2-38-8 15,9 2-80-15,1-2 185 0,5 0-153 16,1 0-264-16,5 0-104 16,6-6-104-16,-7-3-800 15,-5 1-961-15</inkml:trace>
  <inkml:trace contextRef="#ctx0" brushRef="#br0" timeOffset="111361">13594 11157 1296 0,'0'0'2376'0,"0"0"-855"0,0 0-409 15,0 0-64-15,0 0-48 16,0 0-288-16,-26 113-359 16,26-85-169-1,0-4-112-15,0-6-72 0,2-2 0 16,4-6-689-1,-3-2-1367-15,1-5-3337 0</inkml:trace>
  <inkml:trace contextRef="#ctx0" brushRef="#br0" timeOffset="112201">14164 11129 7601 0,'0'0'1424'15,"0"0"-1039"-15,0 0-153 32,-11 120 104-32,11-67 88 0,0-1-88 15,0-4-272-15,0-10-56 16,0-8 0-16,5-10-8 15,3-10-56-15,1-8-184 0,3-2 8 16,-1 0-152-16,-1-20 152 16,4-6 224-16,1-8-176 0,-4-4 47 15,0-1-287 1,-1 2 416-16,-2 1 0 15,-3 4 8 1,0 7 112-16,-5 10 425 0,0 4 223 0,0 9 424 16,0 2 24-1,0 4-296-15,0 20-624 16,-3 6-280-16,-1 2 64 0,1 2-64 15,3-5-16-15,0-5-416 16,0-9-520 0,0-2-704-16,5-5-185 0,1-6-575 0,1-2-25 31,-1 0 425-31,-1 0-279 15</inkml:trace>
  <inkml:trace contextRef="#ctx0" brushRef="#br0" timeOffset="112427">14311 11396 992 0,'0'0'1272'0,"0"0"40"16,0 0-216-16,0 0-303 0,0 0-105 15,0 0-256 1,6 0-224-16,-6 0-128 0,5 0-80 31,2-8-200-31,1-10 64 0,3-2-312 16,0 0-120-16,1 1 392 15,-1 10 168-15,-3 7 8 0,0 2 0 16,-1 8 424-16,-2 16 80 31,-2 4-200-31,-3 4-112 16,0-6 88-16,0-4-168 0,0-6-48 0,0-10-64 15,3-6-984-15,-1 0-865 16,1-12-999-16</inkml:trace>
  <inkml:trace contextRef="#ctx0" brushRef="#br0" timeOffset="112661">14311 11396 3528 0,'99'-56'2185'16,"-99"56"-1617"-16,0 0-296 0,8 0 224 15,3 0-16-15,3 0-136 0,-2 0-296 16,2 0 8-16,-1 0-56 31,3 0-440-31,2-10-920 16,-5-3-561-16,-2 2-975 0</inkml:trace>
  <inkml:trace contextRef="#ctx0" brushRef="#br0" timeOffset="112861">14482 11258 1696 0,'0'0'2472'16,"0"0"-887"-16,0 0-409 16,0 0 40-16,0 0 41 0,0 0-649 15,0 0-520-15,-24 51-80 16,24-24 72-1,0-1-72-15,5 0-8 16,3-5-368-16,10-6-497 16,-2-9-1007-16,-5-4-2129 0</inkml:trace>
  <inkml:trace contextRef="#ctx0" brushRef="#br0" timeOffset="113762">15296 10991 5145 0,'0'0'1992'0,"0"0"-1400"0,0 0 56 0,0 149-24 16,5-104-263-16,1-5 31 16,1-7-88-16,-1-12-192 0,1-6-104 31,4-7-8-31,-6-4-152 15,1-4-24-15,2 0-553 0,4-14 441 16,-1-12 136-16,2-4 16 16,2-4-152-16,-4 2 8 0,-3 2 224 15,-2 7 56-15,-1 5 248 16,-2 10 144-1,-1 6 136 1,-2 2 145-16,2 4-193 0,3 18-16 16,-2 4 272-16,0 1-408 15,5-4-120-15,0-6-200 0,3-10-8 16,1-5-352-16,-1-2-288 31,2 0-56-31,-2-15-289 16,1-4-735-16,-4-1-72 0,-2 6 143 0,1 5 633 15,-3 7 768-15,-4 2 248 16,0 0 784-16,0 11 377 0,0 6 167 15,0-2-288-15,0-3-248 16,0-1-480 0,0-7-312-1,0-4-400-15,0 0-760 0,0 0 32 0,2-4 616 16,3-4-73-16,0-1 169 15,-5 3 416-15,1 4 136 16,-1 0 104 0,0 2-39-16,0 0 135 15,0 0 56-15,0 4-200 16,0 2-192-16,0 0-856 0,0-3-1945 15</inkml:trace>
  <inkml:trace contextRef="#ctx0" brushRef="#br0" timeOffset="114776">13568 10072 808 0,'0'0'5313'16,"0"0"-3449"-16,0 0-175 15,0 0-633-15,0 0-464 31,-68 117 72-31,55-51-128 0,4 8-176 16,4 1-168-16,5-6-72 16,0-10-112-1,0-11 56-15,0-10-64 0,6-8-552 0,4-8-816 0,-2-14-825 16,-1-8-1951-16,-3 0-801 15</inkml:trace>
  <inkml:trace contextRef="#ctx0" brushRef="#br0" timeOffset="115346">13602 9972 984 0,'0'0'1176'16,"0"0"-528"-16,0 0 616 0,0 0 113 15,0 0-153-15,0 0-656 16,0 0-256-16,13-7 576 16,1 2 153-16,4-1-65 0,11-2-72 31,8 0-272-31,5-4-248 15,15 0-120-15,12-2-64 0,28-4-120 16,37-2 24-16,31 0-96 16,14 0-8-16,-3 1 8 0,-14 6 96 15,-15-2-104-15,-7 7 0 16,-28 5 0-1,-28 1-56-15,-33 2-128 16,-10 0 16-16,-6 0 112 16,-1 0-64-16,-5 0-144 0,-13 4 104 15,-12-3 40-15,-4-1 120 16,0 2 488-16,-4 0-136 15,-12 0-224-15,2 7 368 16,-2 1-72-16,1 8-167 16,4 6-177-16,1 6-8 15,5 6-72-15,2 0 0 0,3 2-48 16,0-4-32-16,0 4-737 15,8-8-1223 1,-5-5-2153-16</inkml:trace>
  <inkml:trace contextRef="#ctx0" brushRef="#br0" timeOffset="116204">13537 10530 1816 0,'0'0'2088'0,"0"0"-1360"0,0 0 585 16,0 0 143-16,0 0 80 15,0 0-271-15,0 0-217 0,146-85-168 31,-93 61-160-31,5-1-264 16,12-3-32-16,9-1-160 31,0 1-95-31,5 2-9 0,5 4-136 16,-9 0 48-16,4 6-64 15,-8-1 0-15,2 8 0 0,3-1 0 16,-1 2 48-16,8-1-56 0,-1 4 0 16,-2 1 48-16,3 0-40 15,-8 2-8-15,-1 0 8 16,-11 0-8-16,-10 0 0 0,-9 0-8 15,-9-1-112-15,-14 1-40 16,-3 0 72 0,-10 0-24-16,-2 2-9 15,-3 0 113-15,-5 0 0 0,0 0 0 16,-3 0 8-16,0 0 0 0,0 0 0 15,0 0 8-15,0 0 40 16,0 0 41 0,0 0-73-16,0 0-8 15,0 0-8-15,0 0 0 16,0 0-161-16,0 0-311 15,0 0-80 1,0 0 80-16,0 0 312 16,0 0 104-16,0 0 56 0,0 0 8 15,0 0 48-15,0 0 32 31,0-4 96-31,0-9-184 16,0-2-656-16,-4 0-7122 0</inkml:trace>
  <inkml:trace contextRef="#ctx0" brushRef="#br0" timeOffset="119048">15475 11496 6705 0,'0'0'4025'32,"0"0"-3417"-32,0 0-608 0,0 0 896 15,0 0 536-15,84 30-567 16,-56-15-361-16,-6-6-304 15,1 1-32-15,-4-5-112 0,-7-1-56 16,-1-4-48-16,0 0-488 16,-3-4-521-1,-3-24-895-15,3 0-2385 0,-6-1-3191 16</inkml:trace>
  <inkml:trace contextRef="#ctx0" brushRef="#br0" timeOffset="119193">15697 11354 9137 0,'0'0'2257'16,"0"0"-1289"-16,0 0 88 15,-96 138-119-15,62-82-457 16,-6 3-480-16,-8 9-72 16,7-14-2449-16,7-14-4272 15</inkml:trace>
  <inkml:trace contextRef="#ctx0" brushRef="#br0" timeOffset="119722">16635 11402 8425 0,'0'0'1585'0,"0"0"-833"31,0 0 936-31,0 0-416 16,118 62-575-16,-83-40-417 0,2 1-112 15,-3-4-168-15,0-3-256 16,5-8-1025-16,-13-4-1191 0,-2-4-2425 0</inkml:trace>
  <inkml:trace contextRef="#ctx0" brushRef="#br0" timeOffset="119858">16880 11340 6889 0,'0'0'2801'0,"0"0"-1625"0,0 0-512 0,-93 130-312 15,59-56-352 1,-16 41-176-16,8-15-2168 15,0-14-5274 1</inkml:trace>
  <inkml:trace contextRef="#ctx0" brushRef="#br0" timeOffset="120506">17746 11313 4905 0,'0'0'2144'15,"0"0"-200"1,0 0-135-16,0 0 87 0,92 47-239 0,-68-30-417 16,4 4-576-16,-2-1-416 0,3 5-96 15,-2-2-152-15,-1 1-344 31,1-2-904-31,-2-8-937 16,-6-5-2136-16,-5-9-1048 16</inkml:trace>
  <inkml:trace contextRef="#ctx0" brushRef="#br0" timeOffset="120611">17893 11275 4368 0,'0'0'1185'0,"-50"102"-1185"15,16-36-168-15,-2 0-4049 16</inkml:trace>
  <inkml:trace contextRef="#ctx0" brushRef="#br0" timeOffset="142661">5421 14578 1384 0,'0'0'2360'0,"0"0"-663"0,0 0-617 0,0 0-40 16,0 0 176-16,0 0-87 16,0 0-249-16,0 0-256 0,0 0-216 31,0 0-24-31,0 0 0 15,0 0-144-15,0 0 104 16,0 0-80-16,0 0 32 0,0 0-104 16,0 0-39-16,0 0-33 0,0 0-40 15,0 0 48-15,0 0 16 31,0 0-16-31,0 0 32 16,0 0-16-16,0 0-24 0,0 0 8 16,0 0-24-16,0 0 0 15,0 0 16-15,0 0-72 0,0 0-40 16,0 0 8-16,0 0 0 31,0 0-8-31,0 0-8 16,5 0 0-16,1 0 0 0,-4 0 48 15,3 0-40-15,-1 0 0 16,4 0 0-16,-3 0 0 0,7 0-8 15,2 0 8-15,1 0 40 16,4 0-48 0,0 2 0-16,4-2 80 15,-4 3-64-15,2-3-8 0,0 0 96 16,-1 0-80-1,-4 2 120 1,2-2 40-16,1 2-48 0,-3 0-136 16,2 0 176-16,3 1-96 15,-2-1-16-15,4 2 0 16,1-2-48-16,0 0 104 0,1 0-72 0,4 0-40 31,-7-2 48-15,1 2-48-16,-4-2 64 0,-1 2 24 0,0 1-88 15,-2-1-8-15,2 0 48 16,-2 0-40-16,-2 2 64 0,4-3 40 15,0 3-104-15,0-2 32 16,-2 2 40-16,0-2-80 16,-3 0-8-16,3-2 8 0,-3 2 72 31,-2-2-72-31,2 0-40 15,0 3 40-15,2-3 56 0,-2 0 32 16,0 0-80-16,-1 0 40 16,0 0-32-16,-1 0-8 15,-1 0-8-15,-1 0 0 0,3 0 16 31,-1 0-16-31,0 0-64 0,9 0 64 16,-6 0 80-16,7 0-80 0,-3 0 8 16,1 0 48-16,1-3-48 15,-6 1 0-15,2 2 0 16,-3-2-8-16,-3 2 8 15,1 0-8 1,-3-2-64-16,-1 2 64 16,1-2 72-16,2 2-64 0,1-2-8 0,-3 2 16 15,2-2-16-15,-7 2 8 16,2 0-8-16,-2-2 48 15,-3 2 40-15,2 0 24 0,-2 0-16 32,0 0 40-32,0 0-8 15,0 0-128-15,0 0-152 0,0 4-1872 16,-10 11-9202-16</inkml:trace>
  <inkml:trace contextRef="#ctx0" brushRef="#br0" timeOffset="143930">10836 14604 856 0,'0'0'4849'0,"0"0"-4201"15,0 0-640 1,0 0 408-16,0 0 520 16,0 0 448-16,0 0-63 15,124 15-393 1,-79-6-168-16,10 1-112 0,11 5-16 0,13-4 185 15,10-1 39-15,13-1-152 0,-2-7-368 32,4 0-152-32,-6-2 16 15,-12 0-128-15,-12 0-64 16,-8 0-8-16,-13-6-64 0,-3-9-672 15,-14 4-1241 1,-17-2-3872-16</inkml:trace>
  <inkml:trace contextRef="#ctx0" brushRef="#br0" timeOffset="145527">17040 14606 7089 0,'0'0'2593'0,"0"0"-105"0,0 0-968 0,0 0-447 16,-8 0-225-16,8 0-272 16,3 0-456-16,22 0-48 0,23 0-72 15,18 4 528-15,33-2-176 31,32-2-88-31,-7 0 32 0,-9 0-24 16,-18 0 256-16,-26-2-239 16,1-4-121-16,1 0-96 0,-13 2-64 15,-10-1 40-15,-15 1 56 16,-11-1-56-16,-7 3 24 31,-9 0-72-31,-7 0-144 0,-1 0-352 16,-1-6-289-16,-19 2-1223 15,-2 1-9178-15</inkml:trace>
  <inkml:trace contextRef="#ctx0" brushRef="#br0" timeOffset="147402">17467 13083 7097 0,'0'0'2753'0,"0"0"-1217"16,0 0-88-16,0 0 249 31,0 0-489-31,0 0-616 16,0 0-464-1,0 39-128-15,6-3 176 16,1 9 312-16,-3 3-304 0,0-4 16 15,-1-8-160-15,-3-8-40 16,3-10 0-16,-3-6 48 16,0-6 128-16,0-6-104 0,0 0 448 15,0 0-31-15,0 0 151 16,0-9-344-16,0-12-288 0,0-7-8 15,0-6-48-15,0 0-48 16,0-2-200-16,3 6-16 16,9 4-281-16,0 7-55 0,1 8-368 15,4 7-728-15,-5 4-329 16,3 0 201-16,0 11 1224 0,2 6 280 31,1-2 368-31,-3 0 0 0,1-7 96 16,-2-4 56-16,2-4 128 15,-3 0-16-15,0 0-40 0,0-10 120 16,-1-5-96-1,-6 0-8-15,-1-4-40 16,-2 6-40 0,-3-4 64-16,0 4 344 0,-5-2-216 0,-13 2-152 15,-4 0-64-15,-1 3-24 16,4 4-48-16,1 6-16 0,2 0 177 31,3 10 31-31,3 16-248 0,5 8 96 16,-1 6-80-16,6 1-24 15,0-3-8 1,0-6 0-1,11-6 8-15,7-9 0 0,-7-4 0 16,9-7 0-16,-4-6-48 16,7 0-505-16,7-14-487 0,-4-6-1224 15,-5 2-4690-15</inkml:trace>
  <inkml:trace contextRef="#ctx0" brushRef="#br0" timeOffset="149187">17966 13086 616 0,'0'0'744'0,"0"0"-184"15,0 0 80-15,0 0 208 16,0 0 569-16,14 0 383 0,-14-7-40 16,0-4-95-1,0 1-329 1,0-1-8-16,-13 0-96 15,-5 3-231-15,-1 4-361 16,-4 4-272-16,1 0 104 16,1 12-32-16,3 20-320 15,4 11-56-15,4 4-64 16,10 0-8-16,0-5 8 0,0-10-8 15,10-10-16-15,4-6-32 16,-3-8-136-16,4-6-16 0,-2-2-224 16,3 0-136-16,-3-12 208 0,3-8-144 15,-3-6 24-15,-2-4-329 31,-3 0 265-31,-3 2-240 16,0-1 360-16,-5 9 232 0,0 5 192 16,0 7 560-16,0 6 736 15,0 2-367-15,0 2-25 0,0 21-544 16,0 16-208-16,-3 16-152 31,1 16 0-15,2 9 0-16,0 8 0 0,0-1 48 0,0-9-48 15,8-12 0-15,2-16-8 16,3-11 8-16,3-16 0 0,-5-7 0 15,1-6 0-15,-4-8 128 16,3-2 16 0,-3 0 72-16,0 0 48 15,0-4 40-15,2-11 48 16,1-8 8-1,2-7 40-15,2-6-168 16,-1-8-192-16,4-4-40 0,1-23-840 0,-2 12-2184 16,-8 8-8707-16</inkml:trace>
  <inkml:trace contextRef="#ctx0" brushRef="#br0" timeOffset="149955">18143 13213 7193 0,'0'0'2777'0,"0"0"-1065"16,0 0-368-16,0 0-87 0,0 0-201 31,0 0-680-31,0 0-264 16,0 0 104-16,52-4 392 0,-15-2-80 15,2-5-88 1,6 2 8-16,0 1-192 16,2-3-112-16,2 5-56 15,-3 0-88-15,-7 5 96 16,-8 1-96-16,-7 0 0 0,-6 0-128 15,-7 0-488-15,-6 0-216 0,-3 0-456 16,-2-10-617-16,0-1-1215 0,-7-1-6770 16</inkml:trace>
  <inkml:trace contextRef="#ctx0" brushRef="#br0" timeOffset="150416">18494 13028 2864 0,'0'0'5585'0,"0"0"-4296"15,0 0-609-15,0 0 496 16,0 0-584-16,0 0-208 0,0 0 312 31,68 14-144-31,-35-4-215 16,5 2-105-16,0 1-16 15,-2 0 24-15,-2 2-192 0,-8-2 168 16,-5 1-32-16,-7-1 16 15,-3-2 104-15,1 0-136 0,-7-1 32 16,1-3 120-16,-4 3-72 16,4-1-8-1,-4 1-64-15,-1-1-24 0,1 4-32 16,-2-3-16-1,0 1-24-15,0 4-80 0,0-3 80 16,0 2-8-16,0-2-16 16,-2 0 16-1,-4-2-56-15,1-2 40 0,-1-4 48 16,1-2-96-16,0-2-8 0,-2 0-8 15,-1 0-728 1,-1-8-1232-16,2-4-5658 0</inkml:trace>
  <inkml:trace contextRef="#ctx0" brushRef="#br0" timeOffset="151718">19007 13052 5433 0,'0'0'2944'0,"0"0"-1191"0,0 0 87 16,0 0-160-16,0 0-631 15,0 0-809-15,-6-18-184 16,22 44 368-16,2 8 32 16,-4 9-16-1,-2 3 32-15,-3-3-72 16,-6-6-80-16,-3-7-120 0,0-8-80 15,0-8 200-15,0-8-16 16,0-2 169-16,-4-4-153 16,0 0-80-16,-2 0-88 15,1 0-80-15,5-12-72 16,0-2-168-16,0-4-32 15,0 0 104-15,0 2-48 0,0 2 16 16,0 6 0 0,0 0 40-16,0 3-57 15,3 5 65-15,-3-2 72 16,0 2-56-16,0 0-40 15,0 0-24-15,0 0-32 0,0 0-96 16,0 0-112-16,0 0 64 16,0 0-8-16,0 0-168 0,0 0-312 31,2-4-1001-31,4-1-2503 15,-6-1-658-15</inkml:trace>
  <inkml:trace contextRef="#ctx0" brushRef="#br0" timeOffset="152692">18994 13092 5009 0,'0'0'2376'0,"0"0"-1032"15,0 0 233 1,0 0-105-16,0 0-552 0,0 0-488 0,-80 96-256 15,78-58-64-15,2-1 56 16,0-3 88-16,2-8 9 0,9-6-41 16,0-6-120-16,0-4-8 31,2-8-96-31,2-2 184 15,-1-4-136-15,3-20-48 0,0-12-176 16,0-8-176 0,-3-8-385-16,-3-5-223 15,-3-1-56-15,-4 0 248 0,-3 0 312 16,-1 8 168-16,0 12 288 15,0 10 152-15,0 12 800 16,0 12 392 0,0 4-96-16,-1 2-543 0,-1 24-329 15,2 12-264-15,0 10-104 16,0 4 152-16,7 0-64 15,10-5-48-15,1-7-40 0,5-10 40 16,-2-11-48-16,1-6 8 0,1-7 0 16,1-6 48-1,0 0-48 1,2-4 8-16,-6-11-8 15,-3 0-8-15,-4-2 0 0,-3 0-48 16,-5-2-16-16,-5 2 56 31,0-2 0-31,-3 2-16 0,-12 2 24 16,-1 6 48-16,-2 0-40 15,0 9-8-15,1 0 56 16,0 0-80-16,0 18 72 0,5 6-48 31,4 3 0-31,5 3 8 16,3-2 144-16,0-3 64 0,3-1-32 31,12-1 168-15,1-8-24-16,2 0-104 15,1-7-96-15,2-2-56 16,0-6-72-16,0 0-8 0,3-4-584 15,5-32-664-15,-6 2-1425 16,-4 2-2808-16</inkml:trace>
  <inkml:trace contextRef="#ctx0" brushRef="#br0" timeOffset="152911">19459 12990 6769 0,'0'0'2464'15,"0"0"-679"-15,0 0-1057 16,0 0 528-16,-38 76-264 0,34-48-439 16,4-4-401-16,0-3-16 15,4-6-120-15,5-2-16 0,6-5 8 16,-1-4-8-16,3-2 112 31,-3 0-40-31,-3-1-64 0,1 3 48 16,-7 0-56-16,-1 5-8 15,1-1 8-15,-5 3 328 16,0 8 368-1,0 1-152-15,-3 0-408 0,-8 0-136 0,-12-10-1000 16,7-6-1769-16,1-4-4288 0</inkml:trace>
  <inkml:trace contextRef="#ctx0" brushRef="#br0" timeOffset="153093">19490 12986 8785 0,'0'0'1713'0,"0"0"-1121"0,0 0 744 15,0 0-384-15,0 0-344 16,0 0-263-1,0 0-345 1,0 0-120-16,0 0-1249 0,0 0-1407 0,65 22-4218 16</inkml:trace>
  <inkml:trace contextRef="#ctx0" brushRef="#br0" timeOffset="153207">19490 12986 3528 0,'78'-54'1633'0,"-72"54"-1177"16,1 6-440-16,7 4-16 0,-3 0-1297 15,1-2-1727-15</inkml:trace>
  <inkml:trace contextRef="#ctx0" brushRef="#br0" timeOffset="153644">19605 13117 4504 0,'0'0'2681'16,"0"0"-537"-16,0 0-271 0,0 0-129 15,0 0-728-15,0 0-191 31,0 0-185-31,-5 79-392 0,10-58-152 16,6-5-96-16,-4-2-40 16,-1-7-344-16,5-2-904 0,-4-3-1417 15,-1-2-3008-15</inkml:trace>
  <inkml:trace contextRef="#ctx0" brushRef="#br0" timeOffset="154233">19873 13102 3368 0,'0'0'2225'0,"0"0"-937"0,0 0 384 0,0 0-119 15,0 0 527-15,0 0-832 16,0 0-656-16,-26-19-287 15,7 19-201-15,1 11 176 0,0 12-32 16,7 3-40 0,3 4-96-16,4-2-72 15,4 0-40-15,0-5-8 0,7-6 8 16,9-5 0-16,0-8 8 15,-1-4-40-15,3 0 32 16,-1-12-96-16,1-10-280 0,-3-5-32 31,-2-1-201-31,-5 3 217 0,-2 3 200 16,-6 7 152-1,0 5 40 1,0 8 672-16,0 2 217 16,0 0-137-16,0 0-344 0,0 15-56 15,0 8-256-15,0 11 8 16,2 7 72-16,7 5-168 0,3 4 144 15,-3 1-72-15,1-2-32 16,-2-4-40-16,-8-5-8 16,0-6-136-16,0-8-8 0,0-7-24 15,0-6 32-15,-18-9-64 31,1-4-48-31,-6 0 40 0,4-17 32 0,1-8 168 16,3-5 8-16,10-7 8 16,5-1 80-16,0 0 24 15,9 0-40-15,12 2 0 0,6-2-72 16,2 2-184-1,7-10-1408-15,-7 12-3218 16,-10 6-4063-16</inkml:trace>
  <inkml:trace contextRef="#ctx0" brushRef="#br0" timeOffset="154604">20055 13036 8385 0,'0'0'2633'16,"0"0"-1289"-16,0 0-296 15,0 0 65-15,0 0-73 16,0 0 24-16,25 81-456 15,-19-47-400-15,2-1-56 0,-5 0-104 32,5-11 24-32,-8-7-64 0,5-6-8 15,-2-7-48-15,1-2-96 16,-4 0-104-16,8-9-144 31,-2-10 288-15,6-5 48-16,0-5-40 0,3 1 80 0,1 2-40 15,0 3 56-15,-1 4-16 0,1 6 8 16,-3 2 0-16,3 5 8 15,-6 6 0-15,-1 0 8 16,3 4 136 0,-7 15 56-16,4 7-40 15,-1 4-160 1,8 10-104-16,-3-6-1032 15,0-10-3617-15</inkml:trace>
  <inkml:trace contextRef="#ctx0" brushRef="#br0" timeOffset="155021">20590 13092 9273 0,'0'0'2089'0,"0"0"-1577"0,0 0 128 15,0 0 824 1,0 0-183-16,119-28-441 0,-73 18-408 16,2 1-256-1,-1-2-88 1,-5 1-88-1,-2 1-112-15,-7 0-704 0,-14 1-728 16,-9 2-1369-16,-9 0-3208 0</inkml:trace>
  <inkml:trace contextRef="#ctx0" brushRef="#br0" timeOffset="155272">20885 12846 8585 0,'0'0'1569'15,"33"22"-57"-15,-12-10-456 16,5 4-8-16,-1-2-215 0,4-4-209 16,-6-2-208-16,-4-2-16 15,-2-2-96-15,-11 0-32 0,-4 2-152 16,-2 2 8-16,-2 10 120 31,-21 8-248-31,-7 4-744 16,-15 0-1681-1,12-7-1855-15,7-12 2343 0</inkml:trace>
  <inkml:trace contextRef="#ctx0" brushRef="#br0" timeOffset="156266">21334 13002 4256 0,'0'0'2649'0,"0"0"-873"15,0 0-71-15,0 0 143 0,0 0-104 16,0 0-439-16,0 0-265 15,0 0-256-15,0 0-216 0,0 0-192 0,0 0-184 32,-38 6-184-32,33 37-8 15,-2-6 8-15,7-3-8 16,0-11-168-16,0-10-456 0,15-7-592 15,-1-6-432-15,11-12-721 16,-3-14-479-16,-4 0-1545 0</inkml:trace>
  <inkml:trace contextRef="#ctx0" brushRef="#br0" timeOffset="156488">21334 13002 1240 0,'118'18'1704'15,"-111"-16"-112"-15,-6 14 393 16,6 2-153-16,1 1-639 0,0-2-561 16,3-4-424-1,5-5-200 1,2-8 64-16,0 0-72 15,0-2 0-15,-4-17-8 0,1-1-32 16,-7 0 32-16,-3 0 8 16,-5 5 0-16,0 2 200 0,-7 5 104 15,-14 8-96-15,0 0-208 31,-13 2-304-31,8 10-1649 0,7 0-3896 16</inkml:trace>
  <inkml:trace contextRef="#ctx0" brushRef="#br0" timeOffset="157359">21735 12966 1488 0,'0'0'3104'0,"0"0"-535"31,0 0 176-31,0 0-57 15,0 0-1215-15,0 0-737 16,0 0-400 0,0 0-200-16,-84 70-128 0,76-34 64 0,5-3-72 0,3-4 0 15,0-7-16-15,1-5 8 16,12-7-168-16,2-5 176 15,1-5 0-15,0 0-16 0,2-9-40 16,1-14-192-16,-3-5-184 31,0-4-521-31,-3-4-783 0,-1 2 8 16,-6-2 311-16,-3 0-175 15,-3 2 664-15,0-1 192 16,0 1-73-16,0-1-15 0,-13 1 64 31,2 0-104-31,-3 3 864 16,1 5 24-1,0 4 1096-15,1 8 841 0,3 3 479 0,2 6-407 0,6 3 7 16,-3 2-560-16,4 0-776 16,0 16-495-16,4 13-161 15,7 10 336 1,5 6 16-16,-3 5-88 15,2-4-216-15,-1-6 24 16,-1-4-64-16,5-8-104 0,-5-6 48 0,4-8-120 16,6-3-272-16,-4-6-208 15,9-3 135-15,-2-2-215 0,0 0 192 31,-2 0 32-31,0 0-32 16,0 0 104-16,0 0 128 16,-1 0 168-16,-7-5-32 0,2-6 72 15,-5-1 40-15,-2-2-104 0,-1-2-72 31,-4 2-64-31,-4 0 88 16,-2 2 152-16,0 2 8 0,-3 4 136 16,-17 0 192-16,1 4-40 15,-4 2 88 1,1 0 136-16,-2 0-16 0,1 2-208 0,4 10 56 31,-2 2-160-31,8 4-112 16,5 2 32-16,3 2-48 0,5 0-40 15,0 4-8-15,0-2 104 16,13 2 96-16,3-3 80 15,2-2-7-15,1-4-113 0,2-4-16 16,2-4 0-16,2-7-24 16,3-2-24-1,1 0-104-15,10-32-176 0,-7 4-1449 16,-6-2-6688-16</inkml:trace>
  <inkml:trace contextRef="#ctx0" brushRef="#br0" timeOffset="160976">17381 13620 4929 0,'0'0'2488'15,"0"0"-1760"-15,18 0-208 0,-7 0 1089 16,8 0-241-16,4 0-400 0,0 0-448 16,1-2-144-16,2 2 104 15,-5-2-191-15,0 2-89 0,-7 0-120 47,2-2-64-47,-3 0 40 16,-1-4-56-16,-6-5-873 15,1 2-2103-15,-7 1-7274 0</inkml:trace>
  <inkml:trace contextRef="#ctx0" brushRef="#br0" timeOffset="161190">17426 13772 4456 0,'0'0'2033'0,"0"0"-521"31,0 0-87-31,0 0-185 15,0 0-312-15,0 0-336 0,123 4-328 0,-84-4-264 16,-5-8-1000-16,-4-2-4137 16</inkml:trace>
  <inkml:trace contextRef="#ctx0" brushRef="#br0" timeOffset="161913">19539 13642 7281 0,'0'0'2721'15,"0"0"-1849"-15,0 0 624 0,0 0-296 16,0 0-215-16,0 0-521 31,71 0-224-31,-49 0-208 0,-2 0-32 16,-3 4-688-16,-4 7-1961 15,-6 4-4969-15</inkml:trace>
  <inkml:trace contextRef="#ctx0" brushRef="#br0" timeOffset="162076">19539 13642 6769 0,'29'141'2496'15,"-29"-137"-1895"-15,13-1 191 0,4 1 312 16,3-2-120-16,9 0-504 16,1-2-272-16,20 0-208 15,-8 0-568-15,-3-4-3577 16</inkml:trace>
  <inkml:trace contextRef="#ctx0" brushRef="#br0" timeOffset="162752">21715 13467 9602 0,'0'0'2696'0,"0"0"-2024"0,0 0-272 32,0 0 497-32,0 0 31 15,0 0-520-15,0 0-128 16,97-6-232-16,-68 2-48 0,-6 2-280 15,1 2-1328-15,-6 0-2633 0,-8 0-3905 16</inkml:trace>
  <inkml:trace contextRef="#ctx0" brushRef="#br0" timeOffset="162893">21764 13578 7241 0,'0'0'4225'0,"0"0"-3849"0,0 0-88 0,0 0-32 32,0 0-80-32,0 0-176 15,0 0-1224-15,105 0-3489 0</inkml:trace>
  <inkml:trace contextRef="#ctx0" brushRef="#br0" timeOffset="164340">17874 12910 4656 0,'0'0'2041'16,"0"0"-529"-16,0 0-199 0,0 0 191 0,0 0-584 31,0 0-296-31,-25-28-224 15,25 10-96-15,0-2-72 16,0-3 232-16,5-3-191 16,13-1-225-16,3-5 32 0,11 2 0 15,5-2-72-15,9 2 0 0,2 1 96 31,9 7-96-31,-3 4-16 16,5 6 0-16,-1 6 0 0,0 4 8 16,0 2 0-16,3 0-16 15,1 4 16 1,-1 12 0-16,4 4 0 0,-7 4-16 0,-5 6 16 15,-6 4 8-15,-7 2 0 16,-9 0 0-16,-7-2 48 0,-3-4-48 31,-5-5-8-31,-4-5 0 16,-4-4 8-16,-3-4 0 15,-2-4 112-15,0-2-8 0,-3-4 32 32,2 0 64-32,-2-2-144 15,0 0-56-15,0 0-8 0,0 0-248 0,0-8-1249 16,0-2-7369-16</inkml:trace>
  <inkml:trace contextRef="#ctx0" brushRef="#br0" timeOffset="164748">18952 12543 1640 0,'0'0'5657'15,"0"0"-4033"-15,0 0-391 16,0 0-57-16,0 0 208 15,0 12-744-15,7 12-416 0,4 11-40 16,8 0-112-16,-1 3-8 31,0-2 8-31,0-2 9 0,-7-6-33 16,0-3 120-16,-3-5 112 15,-4-6-72 1,-4-7 96-16,0-1 304 0,0-3 48 0,0-1 112 16,0 2-176-16,-12-2-368 0,1 0-48 15,-3 0-80-15,-3-2-88 0,1 0 32 16,-2 0-40-1,-6 0-576 1,-21-10-560-16,6-8-2049 16,-1-3-8641-16</inkml:trace>
  <inkml:trace contextRef="#ctx0" brushRef="#br0" timeOffset="165490">17670 12691 2512 0,'0'0'1536'0,"0"0"-767"0,0 0-481 16,0 0-56-16,0 0-232 31,0 0-120-31,0 0 40 15,0 0 80-15,11-38 680 0,-11 38 512 16,0 0-72-16,0 0-40 0,0 0-199 16,0 6-313-16,0 13-232 15,0 6 104-15,0 5-128 16,0 7-176-16,5-1-136 0,-2-2 0 15,1 0 8 1,1-6-8-16,-2-4 8 0,0-4 16 0,0-8-16 16,-1-4 88-16,-2-6 64 31,0 0 144-31,0-2 104 15,0 0 136-15,0 0 169 0,0 0-161 32,3 0-152-32,0-2-240 0,9-12-16 15,4-4-64-15,5-4-24 0,22-9-56 16,-4 5-936-16,-7 7-3785 15</inkml:trace>
  <inkml:trace contextRef="#ctx0" brushRef="#br0" timeOffset="166376">17846 12890 1880 0,'0'0'2752'0,"0"0"-1679"16,0 0-609-16,0 0 504 16,0 0 208-16,0 0-352 15,0 0-231-15,103-18-73 0,-85 8-80 0,6-1-192 31,-1 0-232-31,11-8-16 16,-5 4-800-16,-5 4-3857 0</inkml:trace>
  <inkml:trace contextRef="#ctx0" brushRef="#br0" timeOffset="168137">20252 12848 2880 0,'0'0'2897'0,"0"0"-913"0,0 0-584 15,0 0 145-15,0 0-1 0,0 0-264 16,-1-14-463-16,1-1-113 16,0-4-256-1,5-9-176-15,12-4-8 16,8-7-96-16,5-1-40 15,9-2-48-15,5-2-72 0,2 0 64 16,0 4-64-16,-1 1 40 0,-6 5-48 16,4 8 0-16,-1 5 0 15,3 4-8 1,6 10-56-16,2 5 64 15,5 2 88-15,-2 0-80 16,-1 3 0-16,-1 9-8 0,-3 3 0 16,-4 0 0-16,-2 6 0 0,-3 1 8 15,0 4 48-15,-6 1-56 47,3 3 16-47,-7 1 24 0,2-5-32 16,-5-4-8-1,-6-2 8-15,-4-6-8 0,-5-4 0 16,-9-1-72-16,2-6 72 0,-6-3 72 15,-1 0-64-15,0 0 320 16,0 0-40-16,0 0-280 0,-21-10-8 31,4-4-1384-31,-3 1-3361 0</inkml:trace>
  <inkml:trace contextRef="#ctx0" brushRef="#br0" timeOffset="168633">21354 12345 7433 0,'0'0'2217'0,"0"0"-593"15,0 0 40-15,0 0-359 16,0 0-849-16,0 0-304 0,0 0 192 16,0 0 32-16,45 109-152 31,-24-72 128-31,2-1-264 0,1-2-40 15,-6-2-16-15,3-4-16 16,-4-3-32-16,-1-6 80 16,-3-4-64-16,-1-4 0 0,-3-1-40 31,-5-3 40-31,0-1 0 15,-4-5 8-15,0 1 48 0,0 0 112 16,0-2-88-16,0 2 344 16,-8-2-256-16,-11 0 120 0,-4 0-200 15,-7 0-88-15,-35-2-744 0,4-7-2080 16,3 2-7939-16</inkml:trace>
  <inkml:trace contextRef="#ctx0" brushRef="#br0" timeOffset="170337">20204 12575 5905 0,'0'0'2584'0,"0"0"-1103"16,0 0 231-16,0 0-32 31,0 0-487-31,0 0-665 0,0 0-344 15,0 48-128-15,0-16 0 16,6 4-56-16,6-2-48 0,5-2 48 16,-4-6 0-16,5-1 0 15,-7-8 0 1,1 0 0-16,-7-6 24 15,1-2 32-15,-3-3-32 0,-1 0-16 16,1-2-8-16,-3 0 8 16,0-1 72-1,0 2-64-15,0-1 40 0,0 0-48 16,0-4 0-16,0 0 0 15,2 0-8-15,-1 0 0 16,3 0 16-16,4 0 40 0,8-11 56 16,6-6 72-16,9-7-64 15,6-6-120 1,18-8-840-16,-11 6-3041 15,-7 9-5985-15</inkml:trace>
  <inkml:trace contextRef="#ctx0" brushRef="#br0" timeOffset="176787">10498 15498 4096 0,'0'0'4673'0,"0"0"-2880"0,0 0-641 16,0 0 88-16,0 0-103 31,0 0-321-31,11 0-520 15,14-3-240-15,20-1-40 0,19-2 264 16,17 0-56 0,10-3 0-16,9 3-120 0,-2 1-32 0,2-1 224 15,5 0-8-15,0-3-40 31,-1 1 16-31,-1-1-72 16,-11-4 88-16,-8 3-88 0,-10-3-48 16,-14 0-144-16,-11 0 0 0,-9-2-48 15,-9-4-560-15,-10 0-1160 0,-13 6-3985 16</inkml:trace>
  <inkml:trace contextRef="#ctx0" brushRef="#br0" timeOffset="177378">10513 15824 5233 0,'0'0'2384'0,"0"0"-607"16,0 0-409-16,0 0-16 16,0 0-248-16,-15-13-560 0,15 5-472 15,28-1 0-15,18-8-72 16,37-2 377-1,33-6 15-15,28 5 64 16,-4 5-88-16,-25 4 40 0,-36 9-136 16,-16 2-16-16,7-2-128 15,2 0-120-15,6 2 128 0,-10-2-72 31,-9 0-64-31,4 2-272 16,-14 0-1168 0,-19 0-3409-16</inkml:trace>
  <inkml:trace contextRef="#ctx0" brushRef="#br0" timeOffset="188419">6067 16744 640 0,'0'0'1264'0,"0"0"-544"0,0 0 96 15,0 0 120-15,0 0-175 32,0 0-137-32,116-10 48 15,-97 2-200-15,7 2 352 0,0 2 136 16,2 2 169-16,5 2-73 15,5 0 48-15,5 0-192 16,9 2-184 0,6 12-55-16,11 4 23 0,4 2-40 15,6-2-232-15,4-1-152 16,-1-8-144-16,4-1-48 0,1-4 0 15,-2-2-80-15,-1 0 8 16,-1 0 64 0,-1 1-16-1,0-1 24-15,-2 0 8 0,-3-1-32 0,-1 1 184 16,0-2-64-16,-5 0-104 15,0 0 16-15,-2 0-40 0,4-5-40 16,-3-6 48-16,1 1-48 31,0-1 0-31,0 0 0 16,1 1 0-16,1 2-8 0,3 2 0 15,1 4 8-15,7 0 0 0,-3 2 32 16,6 0-40-16,-6 0 0 16,3 0 96-16,-3 0-88 31,0 0 0-16,-2 0 0-15,-7 0-8 0,1 0-80 0,-7 0 80 16,-3 4 8-16,-5 0 48 0,-11-2-48 16,-10 0-8-16,-4 4-600 15,-16-4-1736-15,-10 4-5458 0</inkml:trace>
  <inkml:trace contextRef="#ctx0" brushRef="#br0" timeOffset="189763">12791 16469 384 0,'0'0'1912'0,"0"0"72"16,0 0-191-16,-63 14 519 15,52-14-471-15,5 2-505 0,2-2 96 0,1 0-207 16,3 0-361-16,0 0-232 15,0 0-256-15,0 0-168 0,0 0-208 16,0 0 0-16,0 0-144 31,7 2-72-31,20-2-32 16,12 0 136-1,11 0 104-15,8 0 8 0,13 0 8 0,2-2 32 16,11-6-40-16,24-1-80 0,-3-4 80 16,5 3 8-16,3 0 0 15,-7 9 56-15,6 1-56 0,-1 0 288 31,1 0 192-15,-14 1-240-16,9 3-200 0,-9-4 16 16,-1 0-56-16,-10 0 64 0,-4 0-72 15,-12-2 0-15,-15-3-8 31,-9-2 0-31,-13 3 8 0,-11 2 0 16,-7 0-8-16,-11 0 0 16,-2 2 8-16,-3 0 8 0,0 0 72 15,0-2 32-15,0 2-8 0,0 0-24 16,0 0-72-1,0 0 0 1,0 0-8-16,3 0-168 0,-3 0-88 16,5 0-96-16,1 0 136 15,2 0 144-15,-1 0 64 0,-1 0-120 16,-1 0-528-16,-5 0-576 0,0 0-1977 15,0 0-5097-15</inkml:trace>
  <inkml:trace contextRef="#ctx0" brushRef="#br0" timeOffset="191757">18799 16766 7801 0,'0'0'4321'16,"0"0"-3881"0,0 0-424-16,0 0 120 15,0 0 296-15,0 0 224 0,152-4 81 16,-96 8-33-16,12 2-112 15,8 0-208-15,6-4-224 16,4-2-56 0,6 0 48-16,0 0 48 15,-2-8-48-15,6-2-24 0,-9 2 16 16,2 4-136-16,1 2 40 15,-4 2-24-15,-1 0-8 16,-7 0-16-16,-10 10-176 0,-20 2-720 0,-19-4-1401 31,-21-2-5448-31</inkml:trace>
  <inkml:trace contextRef="#ctx0" brushRef="#br0" timeOffset="194266">4728 17639 832 0,'0'0'2712'0,"0"0"-959"15,0 0-217-15,0 0 168 16,0 3-231-16,0-3-249 15,0 0-336-15,0 0-392 16,0 0-288 0,0 0-136-16,0 0-16 0,0 0-56 15,0 0-8-15,11 0-96 0,7 0 48 16,5 0 56-16,2 0 16 15,3 0-16 1,-2 0 0-16,1 0 0 16,1 0 8-1,1-1-16-15,-2-5 16 0,7-3 0 0,5 1 40 16,-2-2-40-16,3 0-8 15,2 0 0-15,4 2 96 0,-3 2-88 32,2 0 56-32,-1 2-56 15,3 2-8-15,-2-2 16 0,0 0 0 16,-1-2 144-16,-2 2-152 15,-3 1 144-15,-2-2-48 16,-3-1-32-16,0 2 56 0,-4 0 24 31,4 0-24-31,-3 0-23 16,0 2-41-16,1 0-8 0,-6-1-48 15,4 3 40 1,-4-1-48-16,-2 1-8 0,-1 0 8 0,-2 0 0 16,-3 0 8-16,1-2-8 15,-4 2 48 1,1 0-40-16,-2 0-16 15,6 0 8-15,-2 0 0 0,1 0 8 16,4 0 48-16,1 0-56 16,3 0 96-16,-1 0 80 15,2 0-16-15,1 3 8 16,0 2 160-16,0 1-96 15,-3-2-80-15,-2 2-104 16,0-4 16-16,-3 2 24 0,-2 0 8 16,-2 0-16-16,-3 0-16 15,2-2-64-15,0 2 48 16,-1 0-48-1,1-2 8-15,0 2-8 32,-3 0 80-32,0-2-80 0,-3 3-8 15,1-2 0-15,-3 1 8 16,3-2 8-1,1 2-8-15,-3 0 0 0,4-2 0 0,0 2 8 16,5 0 0-16,3 1-8 16,-2 0 0-16,6 1 0 15,-3 0 80-15,2-2-80 0,-1 0-56 16,0-1 48-16,-1-1 8 15,3 0 8-15,-3 0 0 0,2 0 0 16,2-1 136 0,-2 1-144-1,5 0 0 1,1-2 8-16,-1 2 0 16,0-2-8-16,1 2 0 0,3-2 8 15,1 0 0-15,3 2 40 16,1-2 24-1,1 0 8-15,3 2 8 0,3 2-24 0,-3-2 8 0,0 3-56 16,2-1-8-16,-2-2 0 16,0 1 40-16,0 1-48 0,6-2 8 15,-2 2-8-15,5 0-48 16,1-2 48-1,-2 0 16 1,5 1 48-16,-5-1-64 0,2 0-16 16,-5-2 16-16,-2 0 16 0,-2 0-8 31,-1 0-8-31,-1 0 0 15,-7 0 16-15,0 0 96 0,-9 0-104 16,0 0 80-16,-8 0-64 31,-2 0 24-31,-4 0-24 16,-4 0 80-16,-4 0-48 0,-3 0-48 15,0 0 160-15,0 0-168 16,0 0 0-16,-10 0-1216 0,-11 2-5089 0</inkml:trace>
  <inkml:trace contextRef="#ctx0" brushRef="#br0" timeOffset="219257">15464 15557 4656 0,'5'0'4097'16,"6"0"-3657"-16,4 0-312 16,4 4 305-16,-3 8 191 0,5 6 168 31,0 2-112-31,2 6-96 15,-4 6-232-15,1 4 72 0,-3 8 184 16,0 8-175-16,-3 5 71 16,-3 7 24-16,-6 2-8 0,0 2 24 15,-2 1-200-15,-3 1-64 31,0-4 24-31,0-4-16 0,-9-4 16 16,-9-5-8 0,-2-8-168-16,-5-7-88 0,-3-8-40 15,-27-9-648-15,12-8-1144 0,-4-8-3049 0</inkml:trace>
  <inkml:trace contextRef="#ctx0" brushRef="#br0" timeOffset="220503">1881 15665 5497 0,'0'0'3048'31,"0"0"-1063"-31,0 0-585 0,0 0 160 16,-118 78-303-16,95-52 151 15,7 10-640 1,8 11-352-16,5 11-272 15,3 14-144-15,6 6 64 0,22 6-64 16,-1 3-8-16,4-3-168 16,6 1 176-16,13 22-816 0,-6-20-1656 15,-9-19-2282-15</inkml:trace>
  <inkml:trace contextRef="#ctx0" brushRef="#br0" timeOffset="241847">14309 10195 1592 0,'0'0'1144'0,"0"0"-80"16,0-2 161-16,0 2 375 16,0 0 160-1,0 0-287-15,0 0-257 0,0 0-64 0,0 0 8 16,0 0-295-1,0 0-89 1,0 0-240-16,0 0-264 0,0 0-216 0,0 6-56 16,0 12 0-16,0 1 72 15,0 8-64-15,0-1 48 16,0-4 8-16,0-2-8 15,0-4-40 1,0-2-8-16,0-2 0 16,0-4 80-16,0 0-80 0,0-4 144 31,-4 1-152-31,-1-1 96 0,0-2 184 31,-2 1-88-31,-1-1-56 0,-1 0-8 0,-3 0-56 16,-1 0-24-16,0 0-32 0,-1 0 32 15,-1-2-48-15,-1 2 8 16,0-2 0-16,-3 2-8 0,-9 1 0 15,2-1-8-15,-3 0 8 16,-6 0-8 0,-4 0 0-1,-3 0 8-15,-6-1 0 0,4 1 16 16,-4-2-8-16,6 2 120 15,1-2-128-15,6 0-32 0,-1 0 32 16,5 2 8-16,-2-2 0 16,-1 2-8-16,1 2 0 15,-1 0 0 1,-1 1-8-16,6 1 8 0,5-2 0 15,3 1-8-15,3 1-56 16,5 0-8-16,2 1 64 0,-1-1-40 0,4 3 32 31,-1-1 16-31,2 3-16 31,-6-1 16-31,4 1-8 0,-4 2 8 0,0 0-64 0,0 2 24 16,-2-1 40-16,2-2 0 16,2 0 8-16,5-2-8 0,-1-2 56 31,2-2-56-31,4 2-8 15,-3 2 0 1,4 4-64-16,0 4 64 0,0 6-40 0,0 4 40 16,0 2 8-16,0 0-16 0,0-2-8 15,0-5 24-15,4-6 0 31,-3-6 0-31,-1-7 16 16,3-2-8-16,-3-2-8 0,2 0 0 16,-2 0-448-1,3 0-944-15,4-2-1617 0,-6-7-3000 0</inkml:trace>
  <inkml:trace contextRef="#ctx0" brushRef="#br0" timeOffset="242162">13174 10776 5721 0,'0'0'2160'0,"0"0"-856"15,0 0-47-15,0 0-33 0,0 0-312 0,0 0-784 16,-3 16-72-1,3 8 0-15,0 2 72 0,0 3-112 0,0-3 40 32,0-7 24-32,3-2-32 15,4-6-32-15,1-2-16 0,0-3-48 16,1-4 32-16,1-2-40 15,1 0-48-15,6-2 48 32,7-18 32-32,10-9-56 0,37-18-680 0,-7 2-1360 0,-1 7-4362 0</inkml:trace>
  <inkml:trace contextRef="#ctx0" brushRef="#br0" timeOffset="242724">14214 10473 4296 0,'0'0'2537'0,"0"0"-961"0,0 0 265 16,0 0-417-16,0 0-376 31,0 0-392-31,0 0-392 0,0 0 40 16,-34 117-87-16,34-83-89 15,0 2-128-15,0-4 88 16,0 0-80-16,0-4 24 0,3-2-32 16,2 6-232-1,-3-7-1329-15,-2-8-4048 16</inkml:trace>
  <inkml:trace contextRef="#ctx0" brushRef="#br0" timeOffset="242979">14130 10746 6121 0,'0'0'3064'15,"0"0"-2263"-15,0 0-377 0,0 0 632 31,0 0-216-31,0 0-512 0,0 0-96 16,74 104 8-16,-61-93-16 16,-1-5-96-16,-4-4 16 15,1-2-16-15,4 0-64 0,8-10-128 16,28-44-152-16,-7 1-1472 31,3-3-3673-31</inkml:trace>
  <inkml:trace contextRef="#ctx0" brushRef="#br0" timeOffset="243535">14926 10299 5009 0,'0'0'2632'16,"0"0"-1784"0,0 0-560-16,0 0 112 0,0 0 57 0,0 0-321 15,0 0 72-15,7 12 200 16,1 11 32-16,3 4-24 0,-4 10 144 15,1-1-296-15,-7 1-32 16,-1-4-40-16,0-5-128 0,0-4-48 16,0-9 88-1,0-4-104 1,0-7 0-16,0-2-72 0,8-2-240 15,10 0 192-15,1 0 120 16,6-6 0-16,5-8 48 16,3-2-40-16,-1 0 0 0,2 0-8 31,-2 5 0-31,1 6-184 15,-4 5-40-15,-2 0-88 0,-6 0 256 16,-3 9-72-16,-5 12 0 0,-4 3-80 16,-4 4 200-16,-5 4 8 15,0-2 0-15,0-2 224 16,0-4-120-1,-5-6 8-15,-1-4-112 16,1-9-288-16,0-3-1184 0,-1-2-2969 16</inkml:trace>
  <inkml:trace contextRef="#ctx0" brushRef="#br0" timeOffset="243822">15175 10662 4929 0,'0'0'2888'0,"0"0"-2328"15,0 0-248-15,0 0-176 0,0 0-8 16,0 0 48-16,0 0-168 15,0 0 48-15,0 0-56 0,116 73-8 32,-98-73-232-32,0-11-504 15,-7-5-1648-15</inkml:trace>
  <inkml:trace contextRef="#ctx0" brushRef="#br0" timeOffset="244442">15193 10221 3288 0,'0'0'1873'0,"0"0"-577"15,0 0-96-15,0 0-184 0,0 0-31 31,0 0-297-31,0 0-240 16,42 110-248-16,-10-98-88 31,8 0 168-31,7-1-80 0,3-6-48 16,7-5-152-16,4 0 176 15,4 0-80-15,-1-1-32 0,-5-12-64 16,2 3-152-16,-8 0-240 0,-3 2-144 16,0 2-56-16,-6 4 160 15,0 0 192-15,-7 2 40 0,-3 0 136 16,-5 0-8-16,0 8-9 15,-5 1 9-15,-1 0 72 16,-4-1 8-16,-3 0-8 16,-1 1 16-1,-1-4-16-15,-3 1-48 16,1 0 40-16,-6 3 8 15,1-1-8-15,-1 1 56 16,-1 6-120-16,-3-2 168 16,2 8-88-1,-2 0-8-15,-2 16-344 16,0-5-1944-16,0-2-2665 15</inkml:trace>
  <inkml:trace contextRef="#ctx0" brushRef="#br0" timeOffset="244728">16205 10602 6913 0,'0'0'2048'0,"0"0"-1607"0,0 0 7 0,0 0 192 0,0 0-144 16,83 58-56-16,-59-44 8 15,2-4-256-15,-4-4-144 16,1-6-16-1,-5 0-32-15,-2-8-400 16,-5-18-176-16,-8-8-216 16,-3-20-729-16,0 8-743 0,-14 3-857 0</inkml:trace>
  <inkml:trace contextRef="#ctx0" brushRef="#br0" timeOffset="245569">15543 10155 2632 0,'0'0'1264'0,"0"0"-39"16,0 0 23-1,0 0 104-15,0 0-240 16,0 0-199-16,116-2-217 15,-86 0-264-15,2-3-168 0,7-1 96 16,3-1 16-16,6-1 40 0,2 2-136 31,3-1-200-31,1 5-8 0,1 2-72 16,-4 0 80-16,3 0-80 15,-4 0 0-15,-2 9 0 16,1-1 8-16,-3 0 0 0,4-3-16 16,2-1 32-16,1-4-24 15,2 0 32 1,5 0-32-16,-2 0-8 15,7-4-72-15,-1-7 80 16,-1 1 0-16,-1-3 88 0,1 4-80 16,-5-1 16-16,-5-1-24 15,0 0 0-15,1-2 8 31,-7 3-8-31,1-1 0 0,-1 0 72 16,-2 3-72-16,-6 2-64 16,-2 4 64-16,-3 2 0 0,-5 0 0 15,0 0-8-15,-2 0 0 16,-4 12-192-16,-2 1-304 15,0 0-240 1,-5 4 168 0,0-2 288-16,-3 2 96 0,3-2-184 0,-3 2 200 15,0 0 96-15,-1 0 72 0,0 0-56 16,0 4 64-16,-1-1 0 15,-4 1-8 1,-3 4 0-16,1 3 8 16,2 2 0-16,-7 0 40 15,1-2 8-15,6-1-32 0,-6-3-8 16,3-5 8-16,-1-4 0 0,-3-4-32 15,0-5-1169-15,0-4-2960 16</inkml:trace>
  <inkml:trace contextRef="#ctx0" brushRef="#br0" timeOffset="245961">17667 10430 3608 0,'0'0'1953'16,"0"0"-649"-16,0 0 600 0,0 0-151 0,0 0-337 16,3 0-744-16,2 0-568 15,6 15-56 1,4 8 184-1,1 3-32-15,2-2-48 0,3-1-104 16,-4-2-40-16,-4-6 0 0,5-2 0 16,-7-5 0-16,1-4 96 15,-3-4 16-15,1 0-40 16,1 0 104-1,1-10 137-15,4-14-33 16,6-31-288-16,-2 8-713 0,-6-4-3583 16</inkml:trace>
  <inkml:trace contextRef="#ctx0" brushRef="#br0" timeOffset="252537">15464 10656 1744 0,'0'0'4161'15,"0"0"-2785"-15,0 0-808 16,0 0 216-16,0 2 433 31,0-2-193-31,0 2-88 0,0 2-176 0,-6 0-216 16,-2 2 56-16,-5 0-79 15,-2 2 255-15,1-2-344 0,-3 0 144 16,1-1-216-16,-3 0 56 15,1-1-360 1,0 0 88 0,1 0-80-16,-1 2-64 0,-6 10-288 0,3 0-1600 15,-2-2-8194-15</inkml:trace>
  <inkml:trace contextRef="#ctx0" brushRef="#br0" timeOffset="257294">18138 13152 3752 0,'0'0'2161'16,"0"0"-369"-16,0 0-360 15,0 0-7-15,0 0-185 0,0 0-432 0,0 0-320 32,0 0-352-32,0 0 40 15,0 0-160-15,0 4-16 16,0 7 8-16,0 3 272 0,5 4 105 15,0 3 23-15,2 2 16 16,-1 1-248-16,0 4 288 0,6 2-48 31,-1 2-104-31,-4 4-136 16,5 2 8-1,0 0-48-15,-1 1-80 0,-3-1 72 0,0-2-128 16,-3-2 0-16,-3 0 16 0,-2-2-8 16,0 0 152-16,0 0-152 31,0 0-8-31,-4-4 104 15,-7 0-88-15,-2-4-8 0,0-3 104 16,2-6-128-16,-2 0 32 16,-5-7 128-16,1-1-136 15,-6 1 120-15,-1 1 8 0,-5-1 40 16,-5-2-168-1,-7 1 192-15,-2 2-56 16,-9-1-136-16,-3-2 0 0,-6-1-8 31,-4-3 0-31,7-2 0 0,-2 0 0 0,7 0 16 0,1 0 32 16,7 0-48-1,-3-5-8-15,1-9 8 16,0-6 0-16,-1-3-8 16,1-5 8-16,-2-6 0 0,4 0-72 15,5-2 32 1,6 0-16-16,3 0-40 0,7 0 88 15,6-2-80 1,7-2 8-16,4-7 8 16,7-6 72-16,0-7-24 0,0-8 40 15,10-5-16-15,5 1 0 16,1 0-56-16,3 5 56 15,-3 7 0-15,2 8 0 0,1 8 8 32,1 4-8-32,4 8-48 15,7 4 40-15,9 3-8 0,7 4-48 16,9 1 56-16,6 3-40 15,-1 5 40-15,1 9-64 16,-1 3 72 0,0 0-72-16,-3 3 72 0,-3 14-16 0,-3 2-32 15,-4 6 48 1,-2 3-8-16,-3 2-40 0,-2-2 48 15,-1 0 0-15,-3-4 0 16,-3-6-56-16,-10-1 56 16,2-8 40-16,-8-1-40 15,-8-4 0 1,-2 0 0-16,-7 1-32 15,1-3 32-15,-2-2 120 0,0 3 88 0,0 1 8 16,0 2-32-16,0 0-48 16,0 0 0-16,0-1-64 15,0 1-72 1,0-3-56-16,0 3-552 15,-3 0-1600-15,-9-4-6954 0</inkml:trace>
  <inkml:trace contextRef="#ctx0" brushRef="#br0" timeOffset="261960">18185 13098 472 0,'0'0'256'16,"0"0"-256"-16,-6 0-136 16,1 0 128-16,3 0 8 0,-3 0-8 31,-1 0-168-31,4 0-223 15</inkml:trace>
  <inkml:trace contextRef="#ctx0" brushRef="#br0" timeOffset="262277">18185 13098 128 0,'-42'-2'1480'0,"41"0"-488"0,-3 2-472 0,0 0 328 0,2 0-144 16,-1 0-239-16,-1 0 159 16,3 0-56-16,-2 0-48 15,3 0 80-15,0 0-8 0,0 0-48 16,0 0 0-16,0 0 105 31,0 0-209-31,0 0-200 0,0 0 48 16,0 6 120-16,0 3-120 15,0 0 72-15,0 3 16 0,3 3-200 16,3 0 16-16,-2 4-104 0,4-6-8 15,-2 2 72-15,-3-7-104 16,1-3-48-16,-3-1 8 16,-1-4-8-1,0 0 0-15,3 0 0 16,-1 0-8-16,4-2-320 15,-1-9-1232-15,2-6-2881 0</inkml:trace>
  <inkml:trace contextRef="#ctx0" brushRef="#br0" timeOffset="266030">13030 10897 3344 0,'0'0'1280'16,"0"0"-767"-16,0 0 167 15,0 0 384-15,0 0 392 16,0 0-600-16,-24-32 129 15,19 30 159-15,2 2-568 0,3 0-232 16,0 0-32-16,0 0-144 16,0 0-112-16,0 0-48 0,0 0-8 31,0 0 0-31,0 0-8 15,0 0-40-15,0 0 32 0,0 0-120 16,5 2 136-16,13 11 0 16,6 4 136-16,3 4 56 0,2 2-128 15,7 1 32-15,16 14-96 31,-6-8-688-31,-10 0-4329 0</inkml:trace>
  <inkml:trace contextRef="#ctx0" brushRef="#br0" timeOffset="276146">14012 16066 2632 0,'0'0'5753'16,"0"-1"-4608"-16,0 1-329 0,0-2 88 0,0-1 224 16,0 1-248-1,0 0-480-15,0 0-160 0,0-2-144 16,0-2-80-1,0 0 41-15,0 1-49 16,0 0 136-16,0 3-72 0,0 0 32 16,0-2 24-16,0 0 0 15,0-4-24-15,0-4 168 31,-1-6 16-31,-3-6-72 0,1-6-80 16,0-8-48-16,-2-9 112 16,5-2-40-16,-3-6-96 0,0-1 8 15,1 0 16-15,-1 2 112 16,0 2-24-16,3 3-168 15,0 4 40 1,0 2-40-16,0 3 8 16,0 4 96-16,0 4-64 15,0 2-32-15,0 2-8 0,0 2 112 0,0 1-40 16,0 6-72-16,0 4 48 15,0 6 64 1,0 5-64 0,0 2 64-16,0 2 48 0,0-2 8 15,0 2-72-15,0-4 16 16,0-1-112-16,-5-1 64 0,0-3-72 15,0-6-16-15,3-2 16 0,-4-4 0 32,1-1 8-32,0 1-8 15,4 0-72-15,-1 4 64 0,2 4 8 16,0 3 16-16,0 3-8 15,0 2 8-15,-3 3-8 0,3 2 0 16,0 0-8-16,0 0-56 31,0 0 56-31,0 0 0 0,0 0 8 31,0 0-8-31,0 0-8 0,0 0-80 0,0 0 80 16,0 0-88-16,-3 5 96 0,-1 4 0 16,3 7 8-16,-6 4 16 31,-2 5 24-31,2 1-8 0,-4-1 24 15,-1 1-64-15,1-3 0 16,3-3 56-16,2-4-56 16,-2-4 0-16,4-4 56 0,0-2-40 15,2-2 32-15,2-4-48 0,0 2 0 16,0-2 0-16,0 0 8 15,0 0-8 1,0 0 0-16,0 0 16 16,0 0-16-16,0 0 48 15,0 0-24-15,0 0-16 0,-3 0 56 16,3 0-56-16,-4 1 64 15,-4 5-64-15,2 7-8 16,-2 4-200-16,0 4 0 16,0-3 136-16,4 0 56 31,-2-6-40-31,4-6 48 0,2-2-32 0,0-4 24 0,0 0 8 15,0 0-16-15,0 0 8 16,0 0-48 0,0 0-40-16,0 0 16 15,0-4 24-15,0-10 56 16,0-2 72-16,5-6-16 15,2-4-8-15,1-3-32 0,0 2 40 16,0-1-56-16,3 2 0 0,-4 3 0 31,2 3 0-31,-5 6 0 16,2 3 0-16,-4 4 0 15,-2 1 0-15,1 2 0 0,-1 2 0 16,2 0-112-16,3-1-24 31,0-1-40-31,-1-3 56 0,3 1-32 0,-2 2 64 16,-2 0-40-16,2 0 72 15,-2 2-8-15,-1 2 64 16,-1-1-16-16,4 1 8 0,-5-2-104 16,2 2 16-16,3 0-32 15,-1-2-40-15,-2 2 112 16,1 0-80-1,-1 0 136-15,-2 0-8 0,0 0 8 16,0 0 88-16,0 0-80 16,0 0 208-16,0 0 112 0,0 0-72 31,0 0-96-31,0 0-112 15,0 0-48-15,0 0-56 0,5 0-80 16,3 5-24-16,6 9 152 16,6 5 8-16,-4-2 8 0,2 3-8 15,1-1 8-15,-3-2-8 16,2 0 8-16,-2-2-8 0,-3-2 0 31,0-1 8-31,0-3 0 16,-2 2-8-16,2-1 0 15,2-1 0-15,2 6-312 0,-2-1-2449 16,-2-2-5080-16</inkml:trace>
  <inkml:trace contextRef="#ctx0" brushRef="#br0" timeOffset="288980">13495 11689 5513 0,'-6'0'2864'0,"4"0"-919"0,-1 0-817 0,2 0 112 16,-3 0 129-1,3 0-257-15,-4 14-536 0,0 8-368 16,-1 6-112 0,2 4-88-16,1 2 88 15,3-2-88-15,0 0 0 0,0-2-8 31,0-5 8-15,0-4 0-16,0-6-8 0,0-6-344 16,0-5-584-16,3-4-705 0,-1-2-519 15,0-17-1833-15,-2-3-672 0</inkml:trace>
  <inkml:trace contextRef="#ctx0" brushRef="#br0" timeOffset="289337">13418 11682 3392 0,'0'0'2233'0,"0"0"-673"0,0 0-104 0,0 0 97 16,0 0-305 0,0 0-384-16,0 0-424 15,0 0-384 1,-40 57-40-16,30-27 40 0,3-2 24 15,1-6-80-15,1-8-8 16,5-3 8-16,-3-10 0 0,3-1 0 16,0 0-328-16,0 0-552 0,0-6-280 15,6-12 464-15,7-6 159 16,2-4-343-1,1 0 440-15,2 1 440 16,-4 8 112-16,2 2 96 16,-3 10 232-16,2 3-48 0,3 4 489 15,4 0-265-15,2 4-200 16,1 14 8-16,1 5-184 15,12 26-144 1,-4-7-96 0,-3-1-2889-16</inkml:trace>
  <inkml:trace contextRef="#ctx0" brushRef="#br0" timeOffset="289784">14565 11746 6553 0,'0'0'2648'0,"0"0"-1919"0,0 0-297 16,0 0 648-16,0 0-176 15,-12 103-224-15,11-73-336 16,-1-1-192-16,-1-8-32 16,3-1-48-16,0-6-72 0,0-1-480 15,-5-6-776-15,-2-7-1184 0,-1 0-1761 31,-1 0-952-31</inkml:trace>
  <inkml:trace contextRef="#ctx0" brushRef="#br0" timeOffset="290113">14435 11714 3576 0,'0'0'2337'0,"0"0"-673"0,0 0 121 16,0 0-337-16,0 0-136 15,0 0-712-15,0 0-432 0,-42 29-168 16,33-13 8-16,2-2-8 15,4-4-192-15,0-2 8 16,3-6-128 0,0-2-16-16,0 0-184 0,0-8-272 15,0-12 272-15,11-8 392 16,2-4-40-16,5 4 160 0,1 3 56 31,0 8 112-31,4 6 80 16,1 7 160-1,1 4-232-15,-1 0 104 16,0 13-24-16,2 6-64 15,0 6-48-15,12 10-144 0,-5-4-928 16,-1-5-3425-16</inkml:trace>
  <inkml:trace contextRef="#ctx0" brushRef="#br0" timeOffset="290740">15569 11539 4841 0,'0'0'2760'0,"0"0"-831"15,0 0-505-15,0 0-200 16,0 0-528-16,0 0-336 15,-18 104-56-15,18-56-48 0,0-2-152 16,0-5-96 0,5-6 112-16,6-9-103 0,-6-6-17 15,2-10 0-15,-6-3-145 16,3-7-575-16,-1 0-656 15,-3-13-40-15,0-33-457 0,0 4-1447 16,0 0-1201-16</inkml:trace>
  <inkml:trace contextRef="#ctx0" brushRef="#br0" timeOffset="291080">15569 11539 3512 0,'-13'-9'2545'0,"7"9"-769"16,-1 18-528-16,1 9-167 0,-6 5 111 31,1 2-344-31,0 0-56 0,0-4-408 16,2-6-280-16,3-7 64 15,1-4-48-15,0-9-112 16,4-2 136-16,-4-2-144 0,0 0-288 16,-1-4-144-16,-3-13-32 15,1-6-304-15,8-5-200 16,-3-6 216 15,3-1 304-31,0 1 88 16,3 4 312-16,9 7 16 15,4 4 32-15,3 10 184 0,2 7-48 16,0 2 40-16,5 0 104 15,0 9 264 1,1 10 8-16,2 0-200 0,4 2-296 0,12 5-56 16,-8-3-288-1,-5-4-3753-15</inkml:trace>
  <inkml:trace contextRef="#ctx0" brushRef="#br0" timeOffset="291865">16813 11500 4520 0,'0'0'2345'15,"0"0"-1529"-15,0 0 184 32,0 0 177-32,17 109-233 0,-10-62-400 15,-2 4-200-15,4-1-280 16,3-2 48-16,-1-8 80 0,2-6-184 15,-2-7-16-15,2-10-64 0,-3-7-608 16,-2-7 152 0,-3-3-704-1,-5-15-689-15,0-13-343 0,0 0-2337 16</inkml:trace>
  <inkml:trace contextRef="#ctx0" brushRef="#br0" timeOffset="292208">16783 11530 992 0,'0'0'2728'0,"0"0"-1319"0,0 0 79 15,0 0 304-15,0 0-335 16,0 0-169 0,-66 45-648-16,57-21-208 15,0 4-168-15,5-7-112 16,0-2-72-1,4-8-80-15,0-7-336 0,0-4-280 0,2 0-536 16,9-7 392-16,1-16-121 0,-3-5-879 16,6-6 544-16,-2 0 168 15,-2-2 1040-15,0 4 16 31,1 8 448-31,-4 4 208 16,3 8 536-16,-8 6-416 0,5 4-336 16,-6 2 288-16,6 0-231 0,2 0-377 15,1 0 24-15,10 6-152 16,-3 4-873-16,0 2-4440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1B0A9D7-2049-40C3-89F4-FDE8A803A6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63033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FA4841EF-E585-44AF-AE85-F1852AF758AD}" type="slidenum">
              <a:rPr lang="en-US" altLang="zh-CN" sz="1200">
                <a:ea typeface="宋体" panose="02010600030101010101" pitchFamily="2" charset="-122"/>
              </a:rPr>
              <a:pPr algn="r"/>
              <a:t>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837290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30422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115155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119311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742096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460239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526148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829868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415851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704406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618202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B3625F4F-82C2-4943-A2BD-6CEEA8D278FA}" type="slidenum">
              <a:rPr lang="en-US" altLang="zh-CN" sz="1200">
                <a:ea typeface="宋体" panose="02010600030101010101" pitchFamily="2" charset="-122"/>
              </a:rPr>
              <a:pPr algn="r"/>
              <a:t>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646485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739497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7945436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464183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6097394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108594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140133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B0A9D7-2049-40C3-89F4-FDE8A803A61B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6435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A3EB3C50-045A-41D5-97DB-8A50EB36F55F}" type="slidenum">
              <a:rPr lang="en-US" altLang="zh-CN" sz="1200">
                <a:ea typeface="宋体" panose="02010600030101010101" pitchFamily="2" charset="-122"/>
              </a:rPr>
              <a:pPr algn="r"/>
              <a:t>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81536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225061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41649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604574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054FF7-A014-4584-A8C6-D26F28E0FDF6}" type="slidenum">
              <a:rPr lang="zh-CN" altLang="en-US"/>
              <a:pPr/>
              <a:t>12</a:t>
            </a:fld>
            <a:endParaRPr lang="en-US" altLang="zh-CN"/>
          </a:p>
        </p:txBody>
      </p:sp>
      <p:sp>
        <p:nvSpPr>
          <p:cNvPr id="522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544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F9F286-51D7-48AC-A72E-14CB204020AE}" type="slidenum">
              <a:rPr lang="zh-CN" altLang="en-US"/>
              <a:pPr/>
              <a:t>13</a:t>
            </a:fld>
            <a:endParaRPr lang="en-US" altLang="zh-CN"/>
          </a:p>
        </p:txBody>
      </p:sp>
      <p:sp>
        <p:nvSpPr>
          <p:cNvPr id="523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3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264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159017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7" descr="北方交通大学—世纪钟（校钟）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38" y="179388"/>
            <a:ext cx="842962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8" descr="北方交通大学—思源楼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84150"/>
            <a:ext cx="9525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9" descr="09525834336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179388"/>
            <a:ext cx="8382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1" descr="19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84150"/>
            <a:ext cx="7620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2" descr="20055131012136649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184150"/>
            <a:ext cx="88106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3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45720" anchor="ctr"/>
          <a:lstStyle>
            <a:lvl1pPr>
              <a:defRPr sz="4400"/>
            </a:lvl1pPr>
          </a:lstStyle>
          <a:p>
            <a:pPr lvl="0"/>
            <a:r>
              <a:rPr lang="zh-CN" altLang="en-US" noProof="0" dirty="0" smtClean="0"/>
              <a:t>单击此处编辑母版标题样式</a:t>
            </a:r>
          </a:p>
        </p:txBody>
      </p:sp>
      <p:sp>
        <p:nvSpPr>
          <p:cNvPr id="57354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pic>
        <p:nvPicPr>
          <p:cNvPr id="10" name="Picture 2" descr="https://timgsa.baidu.com/timg?image&amp;quality=80&amp;size=b9999_10000&amp;sec=1583378920329&amp;di=e25020f7c280b3bc5a1a0bc6e7f7af6c&amp;imgtype=0&amp;src=http%3A%2F%2Fimg.sanhao.com%2Fcommunity_news%2F12877%2F20170314150347967.jp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" y="56935"/>
            <a:ext cx="2277422" cy="93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09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0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81825" y="152400"/>
            <a:ext cx="2162175" cy="61817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0538" y="152400"/>
            <a:ext cx="6338887" cy="61817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447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90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1097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0538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1538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613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05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194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26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884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79282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 descr="badgeb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1131888"/>
            <a:ext cx="7092950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287338" y="9906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3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438400" y="152400"/>
            <a:ext cx="6705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0538" y="1268413"/>
            <a:ext cx="8229600" cy="506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pic>
        <p:nvPicPr>
          <p:cNvPr id="2050" name="Picture 2" descr="https://timgsa.baidu.com/timg?image&amp;quality=80&amp;size=b9999_10000&amp;sec=1583378920329&amp;di=e25020f7c280b3bc5a1a0bc6e7f7af6c&amp;imgtype=0&amp;src=http%3A%2F%2Fimg.sanhao.com%2Fcommunity_news%2F12877%2F20170314150347967.jp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" y="56935"/>
            <a:ext cx="2277422" cy="93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rgbClr val="133984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9pPr>
    </p:titleStyle>
    <p:bodyStyle>
      <a:lvl1pPr marL="449263" indent="-4492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6"/>
        </a:buBlip>
        <a:defRPr sz="2800" kern="12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 kern="1200">
          <a:solidFill>
            <a:srgbClr val="133984"/>
          </a:solidFill>
          <a:latin typeface="+mn-lt"/>
          <a:ea typeface="+mn-ea"/>
          <a:cs typeface="+mn-cs"/>
        </a:defRPr>
      </a:lvl2pPr>
      <a:lvl3pPr marL="1322388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73037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1383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xpche@bjt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customXml" Target="../ink/ink14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customXml" Target="../ink/ink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customXml" Target="../ink/ink17.xml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47.emf"/><Relationship Id="rId4" Type="http://schemas.openxmlformats.org/officeDocument/2006/relationships/image" Target="../media/image24.png"/><Relationship Id="rId9" Type="http://schemas.openxmlformats.org/officeDocument/2006/relationships/customXml" Target="../ink/ink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54.emf"/><Relationship Id="rId4" Type="http://schemas.openxmlformats.org/officeDocument/2006/relationships/image" Target="../media/image30.png"/><Relationship Id="rId9" Type="http://schemas.openxmlformats.org/officeDocument/2006/relationships/customXml" Target="../ink/ink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customXml" Target="../ink/ink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customXml" Target="../ink/ink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customXml" Target="../ink/ink23.xml"/><Relationship Id="rId4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customXml" Target="../ink/ink24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7" Type="http://schemas.openxmlformats.org/officeDocument/2006/relationships/image" Target="../media/image6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5" Type="http://schemas.openxmlformats.org/officeDocument/2006/relationships/image" Target="../media/image41.jpeg"/><Relationship Id="rId4" Type="http://schemas.openxmlformats.org/officeDocument/2006/relationships/image" Target="../media/image40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emf"/><Relationship Id="rId4" Type="http://schemas.openxmlformats.org/officeDocument/2006/relationships/customXml" Target="../ink/ink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customXml" Target="../ink/ink27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customXml" Target="../ink/ink28.xml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1752600"/>
            <a:ext cx="8839200" cy="1927225"/>
          </a:xfrm>
        </p:spPr>
        <p:txBody>
          <a:bodyPr/>
          <a:lstStyle/>
          <a:p>
            <a:pPr algn="ctr"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Software Quality Assurance and Testing Technology</a:t>
            </a:r>
            <a:endParaRPr lang="zh-CN" altLang="zh-CN" sz="4000" dirty="0" smtClean="0">
              <a:latin typeface="Cambria" panose="02040503050406030204" pitchFamily="18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4419600"/>
            <a:ext cx="6172200" cy="1524000"/>
          </a:xfrm>
        </p:spPr>
        <p:txBody>
          <a:bodyPr/>
          <a:lstStyle/>
          <a:p>
            <a:pPr eaLnBrk="1" hangingPunct="1"/>
            <a:r>
              <a:rPr lang="en-US" altLang="zh-CN" sz="1800" b="1" dirty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2</a:t>
            </a:r>
            <a:r>
              <a:rPr lang="en-US" altLang="zh-CN" sz="1800" b="1" baseline="30000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nd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 Semester, Spring 2022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Xiaoping CHE (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  <a:hlinkClick r:id="rId3"/>
              </a:rPr>
              <a:t>xpche@bjtu.edu.cn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)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Associate Professor </a:t>
            </a:r>
            <a:endParaRPr lang="en-US" altLang="zh-CN" sz="1800" b="1" dirty="0">
              <a:solidFill>
                <a:srgbClr val="133984"/>
              </a:solidFill>
              <a:latin typeface="Cambria" panose="02040503050406030204" pitchFamily="18" charset="0"/>
              <a:ea typeface="华文新魏" panose="02010800040101010101" pitchFamily="2" charset="-122"/>
            </a:endParaRP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School of Software Engineering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Beijing </a:t>
            </a:r>
            <a:r>
              <a:rPr lang="en-US" altLang="zh-CN" sz="1800" b="1" dirty="0" err="1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Jiaotong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 University</a:t>
            </a:r>
            <a:endParaRPr lang="zh-CN" altLang="zh-CN" sz="2800" b="1" dirty="0" smtClean="0">
              <a:solidFill>
                <a:srgbClr val="133984"/>
              </a:solidFill>
              <a:latin typeface="Cambria" panose="02040503050406030204" pitchFamily="18" charset="0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-64080" y="3498480"/>
              <a:ext cx="2643120" cy="14176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1280" y="3490560"/>
                <a:ext cx="2657880" cy="1434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228600"/>
            <a:ext cx="7772400" cy="685800"/>
          </a:xfrm>
        </p:spPr>
        <p:txBody>
          <a:bodyPr/>
          <a:lstStyle/>
          <a:p>
            <a:r>
              <a:rPr lang="en-US" altLang="zh-CN" b="1" dirty="0">
                <a:latin typeface="Cambria" panose="02040503050406030204" pitchFamily="18" charset="0"/>
              </a:rPr>
              <a:t>Bottom-up Testing vs Top-down Testing</a:t>
            </a:r>
          </a:p>
        </p:txBody>
      </p:sp>
      <p:sp>
        <p:nvSpPr>
          <p:cNvPr id="151556" name="Rectangle 4"/>
          <p:cNvSpPr>
            <a:spLocks noChangeArrowheads="1"/>
          </p:cNvSpPr>
          <p:nvPr/>
        </p:nvSpPr>
        <p:spPr bwMode="auto">
          <a:xfrm>
            <a:off x="381000" y="1447800"/>
            <a:ext cx="8610600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u="sng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Bottom-up testing</a:t>
            </a:r>
          </a:p>
          <a:p>
            <a:pPr lvl="1">
              <a:lnSpc>
                <a:spcPct val="130000"/>
              </a:lnSpc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 the units as they are completed.</a:t>
            </a:r>
          </a:p>
          <a:p>
            <a:pPr lvl="1">
              <a:lnSpc>
                <a:spcPct val="130000"/>
              </a:lnSpc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Debug the units.</a:t>
            </a:r>
          </a:p>
          <a:p>
            <a:pPr lvl="1">
              <a:lnSpc>
                <a:spcPct val="130000"/>
              </a:lnSpc>
            </a:pPr>
            <a:endParaRPr lang="en-US" altLang="zh-CN" sz="2000" b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130000"/>
              </a:lnSpc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Integrate</a:t>
            </a:r>
            <a:r>
              <a:rPr lang="en-US" altLang="zh-CN" sz="2400" b="1" dirty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some of the units and test the integration.</a:t>
            </a:r>
          </a:p>
          <a:p>
            <a:pPr lvl="1">
              <a:lnSpc>
                <a:spcPct val="130000"/>
              </a:lnSpc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Debug the integrated units.</a:t>
            </a:r>
          </a:p>
          <a:p>
            <a:pPr lvl="1">
              <a:lnSpc>
                <a:spcPct val="130000"/>
              </a:lnSpc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Continue until ....???</a:t>
            </a:r>
          </a:p>
          <a:p>
            <a:pPr>
              <a:lnSpc>
                <a:spcPct val="130000"/>
              </a:lnSpc>
            </a:pPr>
            <a:endParaRPr lang="en-US" altLang="zh-CN" sz="2000" b="1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Note: to test the integrated units, </a:t>
            </a:r>
            <a:r>
              <a:rPr lang="en-US" altLang="zh-CN" sz="2400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driver code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(which later may be thrown away) must be written.</a:t>
            </a:r>
          </a:p>
        </p:txBody>
      </p:sp>
      <p:sp>
        <p:nvSpPr>
          <p:cNvPr id="151557" name="AutoShape 5"/>
          <p:cNvSpPr>
            <a:spLocks noChangeArrowheads="1"/>
          </p:cNvSpPr>
          <p:nvPr/>
        </p:nvSpPr>
        <p:spPr bwMode="auto">
          <a:xfrm>
            <a:off x="3640632" y="1429109"/>
            <a:ext cx="360362" cy="576262"/>
          </a:xfrm>
          <a:prstGeom prst="upArrow">
            <a:avLst>
              <a:gd name="adj1" fmla="val 50000"/>
              <a:gd name="adj2" fmla="val 39978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1421280" y="778680"/>
              <a:ext cx="7652880" cy="46263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2640" y="770400"/>
                <a:ext cx="7667280" cy="464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160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707" y="125388"/>
            <a:ext cx="7150100" cy="685800"/>
          </a:xfrm>
        </p:spPr>
        <p:txBody>
          <a:bodyPr/>
          <a:lstStyle/>
          <a:p>
            <a:r>
              <a:rPr lang="en-US" altLang="zh-CN" sz="3200" b="1" dirty="0">
                <a:latin typeface="Cambria" panose="02040503050406030204" pitchFamily="18" charset="0"/>
              </a:rPr>
              <a:t>Bottom-up Integration</a:t>
            </a:r>
          </a:p>
        </p:txBody>
      </p:sp>
      <p:grpSp>
        <p:nvGrpSpPr>
          <p:cNvPr id="278562" name="Group 34"/>
          <p:cNvGrpSpPr>
            <a:grpSpLocks/>
          </p:cNvGrpSpPr>
          <p:nvPr/>
        </p:nvGrpSpPr>
        <p:grpSpPr bwMode="auto">
          <a:xfrm>
            <a:off x="533400" y="1371600"/>
            <a:ext cx="7813675" cy="4851136"/>
            <a:chOff x="317" y="663"/>
            <a:chExt cx="5148" cy="3465"/>
          </a:xfrm>
        </p:grpSpPr>
        <p:sp>
          <p:nvSpPr>
            <p:cNvPr id="278531" name="desk1"/>
            <p:cNvSpPr>
              <a:spLocks noEditPoints="1" noChangeArrowheads="1"/>
            </p:cNvSpPr>
            <p:nvPr/>
          </p:nvSpPr>
          <p:spPr bwMode="auto">
            <a:xfrm>
              <a:off x="1995" y="663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78532" name="desk1"/>
            <p:cNvSpPr>
              <a:spLocks noEditPoints="1" noChangeArrowheads="1"/>
            </p:cNvSpPr>
            <p:nvPr/>
          </p:nvSpPr>
          <p:spPr bwMode="auto">
            <a:xfrm>
              <a:off x="1270" y="1275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78533" name="desk1"/>
            <p:cNvSpPr>
              <a:spLocks noEditPoints="1" noChangeArrowheads="1"/>
            </p:cNvSpPr>
            <p:nvPr/>
          </p:nvSpPr>
          <p:spPr bwMode="auto">
            <a:xfrm>
              <a:off x="3470" y="1865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278534" name="desk1"/>
            <p:cNvSpPr>
              <a:spLocks noEditPoints="1" noChangeArrowheads="1"/>
            </p:cNvSpPr>
            <p:nvPr/>
          </p:nvSpPr>
          <p:spPr bwMode="auto">
            <a:xfrm>
              <a:off x="1769" y="1842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78535" name="desk1"/>
            <p:cNvSpPr>
              <a:spLocks noEditPoints="1" noChangeArrowheads="1"/>
            </p:cNvSpPr>
            <p:nvPr/>
          </p:nvSpPr>
          <p:spPr bwMode="auto">
            <a:xfrm>
              <a:off x="771" y="1820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78536" name="desk1"/>
            <p:cNvSpPr>
              <a:spLocks noEditPoints="1" noChangeArrowheads="1"/>
            </p:cNvSpPr>
            <p:nvPr/>
          </p:nvSpPr>
          <p:spPr bwMode="auto">
            <a:xfrm>
              <a:off x="3447" y="1275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78537" name="desk1"/>
            <p:cNvSpPr>
              <a:spLocks noEditPoints="1" noChangeArrowheads="1"/>
            </p:cNvSpPr>
            <p:nvPr/>
          </p:nvSpPr>
          <p:spPr bwMode="auto">
            <a:xfrm>
              <a:off x="2358" y="1253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78538" name="Line 10"/>
            <p:cNvSpPr>
              <a:spLocks noChangeShapeType="1"/>
            </p:cNvSpPr>
            <p:nvPr/>
          </p:nvSpPr>
          <p:spPr bwMode="auto">
            <a:xfrm>
              <a:off x="2313" y="981"/>
              <a:ext cx="0" cy="1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39" name="Line 11"/>
            <p:cNvSpPr>
              <a:spLocks noChangeShapeType="1"/>
            </p:cNvSpPr>
            <p:nvPr/>
          </p:nvSpPr>
          <p:spPr bwMode="auto">
            <a:xfrm>
              <a:off x="1678" y="1094"/>
              <a:ext cx="201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40" name="Line 12"/>
            <p:cNvSpPr>
              <a:spLocks noChangeShapeType="1"/>
            </p:cNvSpPr>
            <p:nvPr/>
          </p:nvSpPr>
          <p:spPr bwMode="auto">
            <a:xfrm>
              <a:off x="1678" y="1094"/>
              <a:ext cx="0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41" name="Line 13"/>
            <p:cNvSpPr>
              <a:spLocks noChangeShapeType="1"/>
            </p:cNvSpPr>
            <p:nvPr/>
          </p:nvSpPr>
          <p:spPr bwMode="auto">
            <a:xfrm>
              <a:off x="2653" y="1094"/>
              <a:ext cx="0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42" name="Line 14"/>
            <p:cNvSpPr>
              <a:spLocks noChangeShapeType="1"/>
            </p:cNvSpPr>
            <p:nvPr/>
          </p:nvSpPr>
          <p:spPr bwMode="auto">
            <a:xfrm>
              <a:off x="3696" y="1094"/>
              <a:ext cx="0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43" name="Line 15"/>
            <p:cNvSpPr>
              <a:spLocks noChangeShapeType="1"/>
            </p:cNvSpPr>
            <p:nvPr/>
          </p:nvSpPr>
          <p:spPr bwMode="auto">
            <a:xfrm>
              <a:off x="3742" y="1570"/>
              <a:ext cx="0" cy="2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44" name="Line 16"/>
            <p:cNvSpPr>
              <a:spLocks noChangeShapeType="1"/>
            </p:cNvSpPr>
            <p:nvPr/>
          </p:nvSpPr>
          <p:spPr bwMode="auto">
            <a:xfrm>
              <a:off x="1565" y="1571"/>
              <a:ext cx="0" cy="1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45" name="Line 17"/>
            <p:cNvSpPr>
              <a:spLocks noChangeShapeType="1"/>
            </p:cNvSpPr>
            <p:nvPr/>
          </p:nvSpPr>
          <p:spPr bwMode="auto">
            <a:xfrm>
              <a:off x="1066" y="1684"/>
              <a:ext cx="9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46" name="Line 18"/>
            <p:cNvSpPr>
              <a:spLocks noChangeShapeType="1"/>
            </p:cNvSpPr>
            <p:nvPr/>
          </p:nvSpPr>
          <p:spPr bwMode="auto">
            <a:xfrm>
              <a:off x="1088" y="1684"/>
              <a:ext cx="0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47" name="Line 19"/>
            <p:cNvSpPr>
              <a:spLocks noChangeShapeType="1"/>
            </p:cNvSpPr>
            <p:nvPr/>
          </p:nvSpPr>
          <p:spPr bwMode="auto">
            <a:xfrm>
              <a:off x="2064" y="1684"/>
              <a:ext cx="0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48" name="Oval 20"/>
            <p:cNvSpPr>
              <a:spLocks noChangeArrowheads="1"/>
            </p:cNvSpPr>
            <p:nvPr/>
          </p:nvSpPr>
          <p:spPr bwMode="auto">
            <a:xfrm>
              <a:off x="997" y="2354"/>
              <a:ext cx="529" cy="526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E</a:t>
              </a:r>
            </a:p>
          </p:txBody>
        </p:sp>
        <p:sp>
          <p:nvSpPr>
            <p:cNvPr id="278549" name="Oval 21"/>
            <p:cNvSpPr>
              <a:spLocks noChangeArrowheads="1"/>
            </p:cNvSpPr>
            <p:nvPr/>
          </p:nvSpPr>
          <p:spPr bwMode="auto">
            <a:xfrm>
              <a:off x="997" y="2966"/>
              <a:ext cx="529" cy="526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F</a:t>
              </a:r>
            </a:p>
          </p:txBody>
        </p:sp>
        <p:sp>
          <p:nvSpPr>
            <p:cNvPr id="278550" name="Oval 22"/>
            <p:cNvSpPr>
              <a:spLocks noChangeArrowheads="1"/>
            </p:cNvSpPr>
            <p:nvPr/>
          </p:nvSpPr>
          <p:spPr bwMode="auto">
            <a:xfrm>
              <a:off x="997" y="3602"/>
              <a:ext cx="529" cy="526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G</a:t>
              </a:r>
            </a:p>
          </p:txBody>
        </p:sp>
        <p:sp>
          <p:nvSpPr>
            <p:cNvPr id="278551" name="Oval 23"/>
            <p:cNvSpPr>
              <a:spLocks noChangeArrowheads="1"/>
            </p:cNvSpPr>
            <p:nvPr/>
          </p:nvSpPr>
          <p:spPr bwMode="auto">
            <a:xfrm>
              <a:off x="2290" y="2325"/>
              <a:ext cx="589" cy="495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</a:t>
              </a:r>
              <a:r>
                <a:rPr lang="en-US" altLang="zh-CN" sz="12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B,E,F</a:t>
              </a:r>
            </a:p>
          </p:txBody>
        </p:sp>
        <p:sp>
          <p:nvSpPr>
            <p:cNvPr id="278552" name="Oval 24"/>
            <p:cNvSpPr>
              <a:spLocks noChangeArrowheads="1"/>
            </p:cNvSpPr>
            <p:nvPr/>
          </p:nvSpPr>
          <p:spPr bwMode="auto">
            <a:xfrm>
              <a:off x="2289" y="2944"/>
              <a:ext cx="529" cy="526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C</a:t>
              </a:r>
            </a:p>
          </p:txBody>
        </p:sp>
        <p:sp>
          <p:nvSpPr>
            <p:cNvPr id="278553" name="Oval 25"/>
            <p:cNvSpPr>
              <a:spLocks noChangeArrowheads="1"/>
            </p:cNvSpPr>
            <p:nvPr/>
          </p:nvSpPr>
          <p:spPr bwMode="auto">
            <a:xfrm>
              <a:off x="2335" y="3580"/>
              <a:ext cx="529" cy="526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D,G</a:t>
              </a:r>
            </a:p>
          </p:txBody>
        </p:sp>
        <p:sp>
          <p:nvSpPr>
            <p:cNvPr id="278554" name="Oval 26"/>
            <p:cNvSpPr>
              <a:spLocks noChangeArrowheads="1"/>
            </p:cNvSpPr>
            <p:nvPr/>
          </p:nvSpPr>
          <p:spPr bwMode="auto">
            <a:xfrm>
              <a:off x="3653" y="2799"/>
              <a:ext cx="769" cy="680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</a:t>
              </a:r>
              <a:r>
                <a:rPr lang="en-US" altLang="zh-CN" sz="12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A,B,C,D,E,F,G</a:t>
              </a:r>
            </a:p>
          </p:txBody>
        </p:sp>
        <p:sp>
          <p:nvSpPr>
            <p:cNvPr id="278555" name="Line 27"/>
            <p:cNvSpPr>
              <a:spLocks noChangeShapeType="1"/>
            </p:cNvSpPr>
            <p:nvPr/>
          </p:nvSpPr>
          <p:spPr bwMode="auto">
            <a:xfrm>
              <a:off x="317" y="2251"/>
              <a:ext cx="51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56" name="Line 28"/>
            <p:cNvSpPr>
              <a:spLocks noChangeShapeType="1"/>
            </p:cNvSpPr>
            <p:nvPr/>
          </p:nvSpPr>
          <p:spPr bwMode="auto">
            <a:xfrm>
              <a:off x="1519" y="2591"/>
              <a:ext cx="771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57" name="Line 29"/>
            <p:cNvSpPr>
              <a:spLocks noChangeShapeType="1"/>
            </p:cNvSpPr>
            <p:nvPr/>
          </p:nvSpPr>
          <p:spPr bwMode="auto">
            <a:xfrm flipV="1">
              <a:off x="1519" y="2659"/>
              <a:ext cx="771" cy="522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58" name="Line 30"/>
            <p:cNvSpPr>
              <a:spLocks noChangeShapeType="1"/>
            </p:cNvSpPr>
            <p:nvPr/>
          </p:nvSpPr>
          <p:spPr bwMode="auto">
            <a:xfrm>
              <a:off x="1542" y="3884"/>
              <a:ext cx="771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59" name="Line 31"/>
            <p:cNvSpPr>
              <a:spLocks noChangeShapeType="1"/>
            </p:cNvSpPr>
            <p:nvPr/>
          </p:nvSpPr>
          <p:spPr bwMode="auto">
            <a:xfrm>
              <a:off x="2880" y="2591"/>
              <a:ext cx="771" cy="47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60" name="Line 32"/>
            <p:cNvSpPr>
              <a:spLocks noChangeShapeType="1"/>
            </p:cNvSpPr>
            <p:nvPr/>
          </p:nvSpPr>
          <p:spPr bwMode="auto">
            <a:xfrm flipV="1">
              <a:off x="2835" y="3113"/>
              <a:ext cx="793" cy="9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278561" name="Line 33"/>
            <p:cNvSpPr>
              <a:spLocks noChangeShapeType="1"/>
            </p:cNvSpPr>
            <p:nvPr/>
          </p:nvSpPr>
          <p:spPr bwMode="auto">
            <a:xfrm flipV="1">
              <a:off x="2857" y="3181"/>
              <a:ext cx="794" cy="657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1045800" y="2413440"/>
              <a:ext cx="5623200" cy="36270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8240" y="2404800"/>
                <a:ext cx="5634720" cy="364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041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0" y="4284"/>
            <a:ext cx="4164013" cy="717550"/>
          </a:xfrm>
        </p:spPr>
        <p:txBody>
          <a:bodyPr/>
          <a:lstStyle/>
          <a:p>
            <a:r>
              <a:rPr lang="en-US" altLang="zh-CN" sz="4000" b="1" dirty="0">
                <a:latin typeface="Cambria" panose="02040503050406030204" pitchFamily="18" charset="0"/>
              </a:rPr>
              <a:t>Pros &amp; cons</a:t>
            </a:r>
          </a:p>
        </p:txBody>
      </p:sp>
      <p:sp>
        <p:nvSpPr>
          <p:cNvPr id="279555" name="Text Box 3"/>
          <p:cNvSpPr txBox="1">
            <a:spLocks noChangeArrowheads="1"/>
          </p:cNvSpPr>
          <p:nvPr/>
        </p:nvSpPr>
        <p:spPr bwMode="auto">
          <a:xfrm>
            <a:off x="457200" y="1066800"/>
            <a:ext cx="8610600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Advantage: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Popular approach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Is useful when many of low-level components are general-purpose utility routines that are invoked </a:t>
            </a: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often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by others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Integrated test by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component driver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 data and test case are created easily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Disadvantage: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Top-level components are usually the most important but the last to be tested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Sometimes faults in the top levels </a:t>
            </a: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reflect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faults in design, obviously, these problems should be corrected ASAP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It is difficult to test a system from bottom up when much of the system’s processing depends on timing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616680" y="1660320"/>
              <a:ext cx="7392600" cy="47124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6600" y="1653840"/>
                <a:ext cx="7407000" cy="472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987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196970"/>
            <a:ext cx="7164387" cy="374650"/>
          </a:xfrm>
        </p:spPr>
        <p:txBody>
          <a:bodyPr/>
          <a:lstStyle/>
          <a:p>
            <a:r>
              <a:rPr lang="en-US" altLang="zh-CN" b="1" dirty="0">
                <a:latin typeface="Cambria" panose="02040503050406030204" pitchFamily="18" charset="0"/>
              </a:rPr>
              <a:t>Bottom-up </a:t>
            </a:r>
            <a:r>
              <a:rPr lang="en-US" altLang="zh-CN" b="1" dirty="0" smtClean="0">
                <a:latin typeface="Cambria" panose="02040503050406030204" pitchFamily="18" charset="0"/>
              </a:rPr>
              <a:t>Testing </a:t>
            </a:r>
            <a:r>
              <a:rPr lang="en-US" altLang="zh-CN" b="1" dirty="0">
                <a:latin typeface="Cambria" panose="02040503050406030204" pitchFamily="18" charset="0"/>
              </a:rPr>
              <a:t>vs Top-down </a:t>
            </a:r>
            <a:r>
              <a:rPr lang="en-US" altLang="zh-CN" b="1" dirty="0" smtClean="0">
                <a:latin typeface="Cambria" panose="02040503050406030204" pitchFamily="18" charset="0"/>
              </a:rPr>
              <a:t>Testing</a:t>
            </a:r>
            <a:endParaRPr lang="en-US" altLang="zh-CN" b="1" dirty="0">
              <a:latin typeface="Cambria" panose="02040503050406030204" pitchFamily="18" charset="0"/>
            </a:endParaRPr>
          </a:p>
        </p:txBody>
      </p:sp>
      <p:sp>
        <p:nvSpPr>
          <p:cNvPr id="152580" name="Rectangle 4"/>
          <p:cNvSpPr>
            <a:spLocks noChangeArrowheads="1"/>
          </p:cNvSpPr>
          <p:nvPr/>
        </p:nvSpPr>
        <p:spPr bwMode="auto">
          <a:xfrm>
            <a:off x="381000" y="1371600"/>
            <a:ext cx="8229600" cy="4573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i="1" u="sng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Top-down Testing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Write a top function first, such as the main function.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Write </a:t>
            </a:r>
            <a:r>
              <a:rPr lang="en-US" altLang="zh-CN" sz="2000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stubs</a:t>
            </a:r>
            <a:r>
              <a:rPr lang="en-US" altLang="zh-CN" sz="2000" dirty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to handle calls to other </a:t>
            </a: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functions.</a:t>
            </a:r>
          </a:p>
          <a:p>
            <a:pPr lvl="1">
              <a:lnSpc>
                <a:spcPct val="130000"/>
              </a:lnSpc>
            </a:pPr>
            <a:endParaRPr lang="en-US" altLang="zh-CN" sz="2000" b="1" dirty="0"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130000"/>
              </a:lnSpc>
            </a:pPr>
            <a:r>
              <a:rPr lang="en-US" altLang="zh-CN" sz="2000" b="1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 </a:t>
            </a:r>
            <a:r>
              <a:rPr lang="en-US" altLang="zh-CN" sz="2000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stub</a:t>
            </a:r>
            <a:r>
              <a:rPr lang="en-US" altLang="zh-CN" sz="2000" b="1" dirty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is code that sets variables that must be returned to the calling function and may only just print something such as “In Module A”.</a:t>
            </a:r>
          </a:p>
          <a:p>
            <a:pPr lvl="1">
              <a:lnSpc>
                <a:spcPct val="130000"/>
              </a:lnSpc>
            </a:pPr>
            <a:endParaRPr lang="en-US" altLang="zh-CN" sz="2000" dirty="0" smtClean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130000"/>
              </a:lnSpc>
            </a:pP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and debug the top function.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Replace the stub with actual code.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 and debug the stub with its calling function(s).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Repeat until ... ???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454400" y="1005840"/>
              <a:ext cx="6680880" cy="45475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4320" y="997200"/>
                <a:ext cx="6702480" cy="456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690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715419" y="120651"/>
            <a:ext cx="5976937" cy="717550"/>
          </a:xfrm>
        </p:spPr>
        <p:txBody>
          <a:bodyPr/>
          <a:lstStyle/>
          <a:p>
            <a:r>
              <a:rPr lang="en-US" altLang="zh-CN" sz="3200" b="1" dirty="0">
                <a:latin typeface="Cambria" panose="02040503050406030204" pitchFamily="18" charset="0"/>
              </a:rPr>
              <a:t>Top-down integration</a:t>
            </a:r>
          </a:p>
        </p:txBody>
      </p:sp>
      <p:grpSp>
        <p:nvGrpSpPr>
          <p:cNvPr id="282650" name="Group 26"/>
          <p:cNvGrpSpPr>
            <a:grpSpLocks/>
          </p:cNvGrpSpPr>
          <p:nvPr/>
        </p:nvGrpSpPr>
        <p:grpSpPr bwMode="auto">
          <a:xfrm>
            <a:off x="611188" y="1736725"/>
            <a:ext cx="8172450" cy="4203701"/>
            <a:chOff x="340" y="935"/>
            <a:chExt cx="5148" cy="2648"/>
          </a:xfrm>
        </p:grpSpPr>
        <p:sp>
          <p:nvSpPr>
            <p:cNvPr id="282627" name="desk1"/>
            <p:cNvSpPr>
              <a:spLocks noEditPoints="1" noChangeArrowheads="1"/>
            </p:cNvSpPr>
            <p:nvPr/>
          </p:nvSpPr>
          <p:spPr bwMode="auto">
            <a:xfrm>
              <a:off x="2109" y="935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82628" name="desk1"/>
            <p:cNvSpPr>
              <a:spLocks noEditPoints="1" noChangeArrowheads="1"/>
            </p:cNvSpPr>
            <p:nvPr/>
          </p:nvSpPr>
          <p:spPr bwMode="auto">
            <a:xfrm>
              <a:off x="1384" y="1547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82629" name="desk1"/>
            <p:cNvSpPr>
              <a:spLocks noEditPoints="1" noChangeArrowheads="1"/>
            </p:cNvSpPr>
            <p:nvPr/>
          </p:nvSpPr>
          <p:spPr bwMode="auto">
            <a:xfrm>
              <a:off x="3584" y="2137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282630" name="desk1"/>
            <p:cNvSpPr>
              <a:spLocks noEditPoints="1" noChangeArrowheads="1"/>
            </p:cNvSpPr>
            <p:nvPr/>
          </p:nvSpPr>
          <p:spPr bwMode="auto">
            <a:xfrm>
              <a:off x="1883" y="2114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282631" name="desk1"/>
            <p:cNvSpPr>
              <a:spLocks noEditPoints="1" noChangeArrowheads="1"/>
            </p:cNvSpPr>
            <p:nvPr/>
          </p:nvSpPr>
          <p:spPr bwMode="auto">
            <a:xfrm>
              <a:off x="885" y="2092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82632" name="desk1"/>
            <p:cNvSpPr>
              <a:spLocks noEditPoints="1" noChangeArrowheads="1"/>
            </p:cNvSpPr>
            <p:nvPr/>
          </p:nvSpPr>
          <p:spPr bwMode="auto">
            <a:xfrm>
              <a:off x="3561" y="1547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82633" name="desk1"/>
            <p:cNvSpPr>
              <a:spLocks noEditPoints="1" noChangeArrowheads="1"/>
            </p:cNvSpPr>
            <p:nvPr/>
          </p:nvSpPr>
          <p:spPr bwMode="auto">
            <a:xfrm>
              <a:off x="2472" y="1525"/>
              <a:ext cx="570" cy="28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24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82634" name="Line 10"/>
            <p:cNvSpPr>
              <a:spLocks noChangeShapeType="1"/>
            </p:cNvSpPr>
            <p:nvPr/>
          </p:nvSpPr>
          <p:spPr bwMode="auto">
            <a:xfrm>
              <a:off x="2427" y="1253"/>
              <a:ext cx="0" cy="1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35" name="Line 11"/>
            <p:cNvSpPr>
              <a:spLocks noChangeShapeType="1"/>
            </p:cNvSpPr>
            <p:nvPr/>
          </p:nvSpPr>
          <p:spPr bwMode="auto">
            <a:xfrm>
              <a:off x="1792" y="1366"/>
              <a:ext cx="201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36" name="Line 12"/>
            <p:cNvSpPr>
              <a:spLocks noChangeShapeType="1"/>
            </p:cNvSpPr>
            <p:nvPr/>
          </p:nvSpPr>
          <p:spPr bwMode="auto">
            <a:xfrm>
              <a:off x="1792" y="1366"/>
              <a:ext cx="0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37" name="Line 13"/>
            <p:cNvSpPr>
              <a:spLocks noChangeShapeType="1"/>
            </p:cNvSpPr>
            <p:nvPr/>
          </p:nvSpPr>
          <p:spPr bwMode="auto">
            <a:xfrm>
              <a:off x="2767" y="1366"/>
              <a:ext cx="0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38" name="Line 14"/>
            <p:cNvSpPr>
              <a:spLocks noChangeShapeType="1"/>
            </p:cNvSpPr>
            <p:nvPr/>
          </p:nvSpPr>
          <p:spPr bwMode="auto">
            <a:xfrm>
              <a:off x="3810" y="1366"/>
              <a:ext cx="0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39" name="Line 15"/>
            <p:cNvSpPr>
              <a:spLocks noChangeShapeType="1"/>
            </p:cNvSpPr>
            <p:nvPr/>
          </p:nvSpPr>
          <p:spPr bwMode="auto">
            <a:xfrm>
              <a:off x="3856" y="1842"/>
              <a:ext cx="0" cy="2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40" name="Line 16"/>
            <p:cNvSpPr>
              <a:spLocks noChangeShapeType="1"/>
            </p:cNvSpPr>
            <p:nvPr/>
          </p:nvSpPr>
          <p:spPr bwMode="auto">
            <a:xfrm>
              <a:off x="1679" y="1843"/>
              <a:ext cx="0" cy="1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41" name="Line 17"/>
            <p:cNvSpPr>
              <a:spLocks noChangeShapeType="1"/>
            </p:cNvSpPr>
            <p:nvPr/>
          </p:nvSpPr>
          <p:spPr bwMode="auto">
            <a:xfrm>
              <a:off x="1180" y="1956"/>
              <a:ext cx="99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42" name="Line 18"/>
            <p:cNvSpPr>
              <a:spLocks noChangeShapeType="1"/>
            </p:cNvSpPr>
            <p:nvPr/>
          </p:nvSpPr>
          <p:spPr bwMode="auto">
            <a:xfrm>
              <a:off x="1202" y="1956"/>
              <a:ext cx="0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43" name="Line 19"/>
            <p:cNvSpPr>
              <a:spLocks noChangeShapeType="1"/>
            </p:cNvSpPr>
            <p:nvPr/>
          </p:nvSpPr>
          <p:spPr bwMode="auto">
            <a:xfrm>
              <a:off x="2178" y="1956"/>
              <a:ext cx="0" cy="15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44" name="Oval 20"/>
            <p:cNvSpPr>
              <a:spLocks noChangeArrowheads="1"/>
            </p:cNvSpPr>
            <p:nvPr/>
          </p:nvSpPr>
          <p:spPr bwMode="auto">
            <a:xfrm>
              <a:off x="884" y="2970"/>
              <a:ext cx="528" cy="518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A</a:t>
              </a:r>
            </a:p>
          </p:txBody>
        </p:sp>
        <p:sp>
          <p:nvSpPr>
            <p:cNvPr id="282645" name="Oval 21"/>
            <p:cNvSpPr>
              <a:spLocks noChangeArrowheads="1"/>
            </p:cNvSpPr>
            <p:nvPr/>
          </p:nvSpPr>
          <p:spPr bwMode="auto">
            <a:xfrm>
              <a:off x="2358" y="2993"/>
              <a:ext cx="769" cy="518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A,</a:t>
              </a: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B,C,D</a:t>
              </a:r>
            </a:p>
          </p:txBody>
        </p:sp>
        <p:sp>
          <p:nvSpPr>
            <p:cNvPr id="282646" name="Oval 22"/>
            <p:cNvSpPr>
              <a:spLocks noChangeArrowheads="1"/>
            </p:cNvSpPr>
            <p:nvPr/>
          </p:nvSpPr>
          <p:spPr bwMode="auto">
            <a:xfrm>
              <a:off x="3923" y="2901"/>
              <a:ext cx="768" cy="682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</a:t>
              </a: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A,B,C,D,E,F,G</a:t>
              </a:r>
            </a:p>
          </p:txBody>
        </p:sp>
        <p:sp>
          <p:nvSpPr>
            <p:cNvPr id="282647" name="Line 23"/>
            <p:cNvSpPr>
              <a:spLocks noChangeShapeType="1"/>
            </p:cNvSpPr>
            <p:nvPr/>
          </p:nvSpPr>
          <p:spPr bwMode="auto">
            <a:xfrm>
              <a:off x="340" y="2636"/>
              <a:ext cx="51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48" name="Line 24"/>
            <p:cNvSpPr>
              <a:spLocks noChangeShapeType="1"/>
            </p:cNvSpPr>
            <p:nvPr/>
          </p:nvSpPr>
          <p:spPr bwMode="auto">
            <a:xfrm>
              <a:off x="1496" y="3226"/>
              <a:ext cx="771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2649" name="Line 25"/>
            <p:cNvSpPr>
              <a:spLocks noChangeShapeType="1"/>
            </p:cNvSpPr>
            <p:nvPr/>
          </p:nvSpPr>
          <p:spPr bwMode="auto">
            <a:xfrm flipV="1">
              <a:off x="3197" y="3249"/>
              <a:ext cx="702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1992600" y="1924560"/>
              <a:ext cx="5082480" cy="38264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3600" y="1916280"/>
                <a:ext cx="5101920" cy="384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98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495800" y="0"/>
            <a:ext cx="3346450" cy="823913"/>
          </a:xfrm>
        </p:spPr>
        <p:txBody>
          <a:bodyPr/>
          <a:lstStyle/>
          <a:p>
            <a:r>
              <a:rPr lang="en-US" altLang="zh-CN" sz="4000" b="1" dirty="0">
                <a:latin typeface="Cambria" panose="02040503050406030204" pitchFamily="18" charset="0"/>
              </a:rPr>
              <a:t>Pros &amp;</a:t>
            </a:r>
            <a:r>
              <a:rPr lang="en-US" altLang="zh-CN" sz="2000" b="1" dirty="0">
                <a:latin typeface="Cambria" panose="02040503050406030204" pitchFamily="18" charset="0"/>
              </a:rPr>
              <a:t> </a:t>
            </a:r>
            <a:r>
              <a:rPr lang="en-US" altLang="zh-CN" sz="4000" b="1" dirty="0">
                <a:latin typeface="Cambria" panose="02040503050406030204" pitchFamily="18" charset="0"/>
              </a:rPr>
              <a:t>cons</a:t>
            </a:r>
          </a:p>
        </p:txBody>
      </p:sp>
      <p:sp>
        <p:nvSpPr>
          <p:cNvPr id="283651" name="Text Box 3"/>
          <p:cNvSpPr txBox="1">
            <a:spLocks noChangeArrowheads="1"/>
          </p:cNvSpPr>
          <p:nvPr/>
        </p:nvSpPr>
        <p:spPr bwMode="auto">
          <a:xfrm>
            <a:off x="381000" y="1371600"/>
            <a:ext cx="8458200" cy="486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Advantage: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The most important components can be tested early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Apply to top-down design and code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Driver programs are not needed in top-down testing</a:t>
            </a:r>
            <a:endParaRPr lang="en-US" altLang="zh-CN" sz="2000" b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Logic and structure is clear</a:t>
            </a:r>
          </a:p>
          <a:p>
            <a:pPr eaLnBrk="1" hangingPunct="1">
              <a:spcBef>
                <a:spcPct val="50000"/>
              </a:spcBef>
            </a:pPr>
            <a:endParaRPr lang="en-US" altLang="zh-CN" sz="2000" b="1" dirty="0" smtClean="0">
              <a:solidFill>
                <a:srgbClr val="13BBBF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2000" b="1" dirty="0" smtClean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Disadvantage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: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 very large number of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stubs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(a special-purpose program to simulate the activity of the missing component) may be required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Testing each level’s component individually introduces another difficulty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1406880" y="545040"/>
              <a:ext cx="7637760" cy="52718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0040" y="534600"/>
                <a:ext cx="7652520" cy="529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407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62150" y="173038"/>
            <a:ext cx="7345362" cy="711200"/>
          </a:xfrm>
        </p:spPr>
        <p:txBody>
          <a:bodyPr/>
          <a:lstStyle/>
          <a:p>
            <a:r>
              <a:rPr lang="en-US" altLang="zh-CN" b="1" dirty="0">
                <a:latin typeface="Cambria" panose="02040503050406030204" pitchFamily="18" charset="0"/>
              </a:rPr>
              <a:t>Modified Top-down integration</a:t>
            </a:r>
          </a:p>
        </p:txBody>
      </p:sp>
      <p:grpSp>
        <p:nvGrpSpPr>
          <p:cNvPr id="284696" name="Group 24"/>
          <p:cNvGrpSpPr>
            <a:grpSpLocks/>
          </p:cNvGrpSpPr>
          <p:nvPr/>
        </p:nvGrpSpPr>
        <p:grpSpPr bwMode="auto">
          <a:xfrm>
            <a:off x="76200" y="2438400"/>
            <a:ext cx="7772400" cy="4098925"/>
            <a:chOff x="340" y="1020"/>
            <a:chExt cx="4896" cy="2582"/>
          </a:xfrm>
        </p:grpSpPr>
        <p:sp>
          <p:nvSpPr>
            <p:cNvPr id="284675" name="Oval 3"/>
            <p:cNvSpPr>
              <a:spLocks noChangeArrowheads="1"/>
            </p:cNvSpPr>
            <p:nvPr/>
          </p:nvSpPr>
          <p:spPr bwMode="auto">
            <a:xfrm>
              <a:off x="1315" y="1020"/>
              <a:ext cx="528" cy="518"/>
            </a:xfrm>
            <a:prstGeom prst="ellipse">
              <a:avLst/>
            </a:prstGeom>
            <a:solidFill>
              <a:srgbClr val="FFFF99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B</a:t>
              </a:r>
            </a:p>
          </p:txBody>
        </p:sp>
        <p:sp>
          <p:nvSpPr>
            <p:cNvPr id="284676" name="Oval 4"/>
            <p:cNvSpPr>
              <a:spLocks noChangeArrowheads="1"/>
            </p:cNvSpPr>
            <p:nvPr/>
          </p:nvSpPr>
          <p:spPr bwMode="auto">
            <a:xfrm>
              <a:off x="1292" y="2018"/>
              <a:ext cx="528" cy="518"/>
            </a:xfrm>
            <a:prstGeom prst="ellipse">
              <a:avLst/>
            </a:prstGeom>
            <a:solidFill>
              <a:srgbClr val="FFFF99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C</a:t>
              </a:r>
            </a:p>
          </p:txBody>
        </p:sp>
        <p:sp>
          <p:nvSpPr>
            <p:cNvPr id="284677" name="Oval 5"/>
            <p:cNvSpPr>
              <a:spLocks noChangeArrowheads="1"/>
            </p:cNvSpPr>
            <p:nvPr/>
          </p:nvSpPr>
          <p:spPr bwMode="auto">
            <a:xfrm>
              <a:off x="1360" y="3084"/>
              <a:ext cx="528" cy="518"/>
            </a:xfrm>
            <a:prstGeom prst="ellipse">
              <a:avLst/>
            </a:prstGeom>
            <a:solidFill>
              <a:srgbClr val="FFFF99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D</a:t>
              </a:r>
            </a:p>
          </p:txBody>
        </p:sp>
        <p:sp>
          <p:nvSpPr>
            <p:cNvPr id="284678" name="Oval 6"/>
            <p:cNvSpPr>
              <a:spLocks noChangeArrowheads="1"/>
            </p:cNvSpPr>
            <p:nvPr/>
          </p:nvSpPr>
          <p:spPr bwMode="auto">
            <a:xfrm>
              <a:off x="3175" y="1133"/>
              <a:ext cx="590" cy="491"/>
            </a:xfrm>
            <a:prstGeom prst="ellipse">
              <a:avLst/>
            </a:prstGeom>
            <a:solidFill>
              <a:srgbClr val="FFFF99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</a:t>
              </a: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84679" name="Oval 7"/>
            <p:cNvSpPr>
              <a:spLocks noChangeArrowheads="1"/>
            </p:cNvSpPr>
            <p:nvPr/>
          </p:nvSpPr>
          <p:spPr bwMode="auto">
            <a:xfrm>
              <a:off x="3266" y="2041"/>
              <a:ext cx="528" cy="518"/>
            </a:xfrm>
            <a:prstGeom prst="ellipse">
              <a:avLst/>
            </a:prstGeom>
            <a:solidFill>
              <a:srgbClr val="FFFF99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F</a:t>
              </a:r>
            </a:p>
          </p:txBody>
        </p:sp>
        <p:sp>
          <p:nvSpPr>
            <p:cNvPr id="284680" name="Oval 8"/>
            <p:cNvSpPr>
              <a:spLocks noChangeArrowheads="1"/>
            </p:cNvSpPr>
            <p:nvPr/>
          </p:nvSpPr>
          <p:spPr bwMode="auto">
            <a:xfrm>
              <a:off x="3288" y="3016"/>
              <a:ext cx="528" cy="518"/>
            </a:xfrm>
            <a:prstGeom prst="ellipse">
              <a:avLst/>
            </a:prstGeom>
            <a:solidFill>
              <a:srgbClr val="FFFF99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G</a:t>
              </a:r>
            </a:p>
          </p:txBody>
        </p:sp>
        <p:sp>
          <p:nvSpPr>
            <p:cNvPr id="284681" name="Oval 9"/>
            <p:cNvSpPr>
              <a:spLocks noChangeArrowheads="1"/>
            </p:cNvSpPr>
            <p:nvPr/>
          </p:nvSpPr>
          <p:spPr bwMode="auto">
            <a:xfrm>
              <a:off x="4468" y="1972"/>
              <a:ext cx="768" cy="682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</a:t>
              </a: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A,B,C,D,E,F,G</a:t>
              </a:r>
            </a:p>
          </p:txBody>
        </p:sp>
        <p:sp>
          <p:nvSpPr>
            <p:cNvPr id="284682" name="Line 10"/>
            <p:cNvSpPr>
              <a:spLocks noChangeShapeType="1"/>
            </p:cNvSpPr>
            <p:nvPr/>
          </p:nvSpPr>
          <p:spPr bwMode="auto">
            <a:xfrm flipV="1">
              <a:off x="2744" y="1570"/>
              <a:ext cx="544" cy="522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83" name="Line 11"/>
            <p:cNvSpPr>
              <a:spLocks noChangeShapeType="1"/>
            </p:cNvSpPr>
            <p:nvPr/>
          </p:nvSpPr>
          <p:spPr bwMode="auto">
            <a:xfrm>
              <a:off x="862" y="2273"/>
              <a:ext cx="430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84" name="Line 12"/>
            <p:cNvSpPr>
              <a:spLocks noChangeShapeType="1"/>
            </p:cNvSpPr>
            <p:nvPr/>
          </p:nvSpPr>
          <p:spPr bwMode="auto">
            <a:xfrm>
              <a:off x="3674" y="1579"/>
              <a:ext cx="839" cy="518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85" name="Line 13"/>
            <p:cNvSpPr>
              <a:spLocks noChangeShapeType="1"/>
            </p:cNvSpPr>
            <p:nvPr/>
          </p:nvSpPr>
          <p:spPr bwMode="auto">
            <a:xfrm>
              <a:off x="3810" y="2295"/>
              <a:ext cx="635" cy="1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86" name="Line 14"/>
            <p:cNvSpPr>
              <a:spLocks noChangeShapeType="1"/>
            </p:cNvSpPr>
            <p:nvPr/>
          </p:nvSpPr>
          <p:spPr bwMode="auto">
            <a:xfrm flipV="1">
              <a:off x="3810" y="2500"/>
              <a:ext cx="703" cy="703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87" name="Oval 15"/>
            <p:cNvSpPr>
              <a:spLocks noChangeArrowheads="1"/>
            </p:cNvSpPr>
            <p:nvPr/>
          </p:nvSpPr>
          <p:spPr bwMode="auto">
            <a:xfrm>
              <a:off x="340" y="2041"/>
              <a:ext cx="528" cy="518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A</a:t>
              </a:r>
            </a:p>
          </p:txBody>
        </p:sp>
        <p:sp>
          <p:nvSpPr>
            <p:cNvPr id="284688" name="Oval 16"/>
            <p:cNvSpPr>
              <a:spLocks noChangeArrowheads="1"/>
            </p:cNvSpPr>
            <p:nvPr/>
          </p:nvSpPr>
          <p:spPr bwMode="auto">
            <a:xfrm>
              <a:off x="2133" y="2041"/>
              <a:ext cx="837" cy="518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 A,B.C,D</a:t>
              </a:r>
            </a:p>
          </p:txBody>
        </p:sp>
        <p:sp>
          <p:nvSpPr>
            <p:cNvPr id="284689" name="Line 17"/>
            <p:cNvSpPr>
              <a:spLocks noChangeShapeType="1"/>
            </p:cNvSpPr>
            <p:nvPr/>
          </p:nvSpPr>
          <p:spPr bwMode="auto">
            <a:xfrm>
              <a:off x="1837" y="2273"/>
              <a:ext cx="295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90" name="Line 18"/>
            <p:cNvSpPr>
              <a:spLocks noChangeShapeType="1"/>
            </p:cNvSpPr>
            <p:nvPr/>
          </p:nvSpPr>
          <p:spPr bwMode="auto">
            <a:xfrm>
              <a:off x="2971" y="2296"/>
              <a:ext cx="295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91" name="Line 19"/>
            <p:cNvSpPr>
              <a:spLocks noChangeShapeType="1"/>
            </p:cNvSpPr>
            <p:nvPr/>
          </p:nvSpPr>
          <p:spPr bwMode="auto">
            <a:xfrm flipV="1">
              <a:off x="635" y="1298"/>
              <a:ext cx="703" cy="703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92" name="Line 20"/>
            <p:cNvSpPr>
              <a:spLocks noChangeShapeType="1"/>
            </p:cNvSpPr>
            <p:nvPr/>
          </p:nvSpPr>
          <p:spPr bwMode="auto">
            <a:xfrm flipV="1">
              <a:off x="1814" y="2500"/>
              <a:ext cx="454" cy="703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93" name="Line 21"/>
            <p:cNvSpPr>
              <a:spLocks noChangeShapeType="1"/>
            </p:cNvSpPr>
            <p:nvPr/>
          </p:nvSpPr>
          <p:spPr bwMode="auto">
            <a:xfrm>
              <a:off x="1814" y="1412"/>
              <a:ext cx="544" cy="635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94" name="Line 22"/>
            <p:cNvSpPr>
              <a:spLocks noChangeShapeType="1"/>
            </p:cNvSpPr>
            <p:nvPr/>
          </p:nvSpPr>
          <p:spPr bwMode="auto">
            <a:xfrm>
              <a:off x="725" y="2546"/>
              <a:ext cx="658" cy="657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84695" name="Line 23"/>
            <p:cNvSpPr>
              <a:spLocks noChangeShapeType="1"/>
            </p:cNvSpPr>
            <p:nvPr/>
          </p:nvSpPr>
          <p:spPr bwMode="auto">
            <a:xfrm>
              <a:off x="2744" y="2546"/>
              <a:ext cx="567" cy="589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437188" y="893762"/>
            <a:ext cx="3630613" cy="1620838"/>
            <a:chOff x="-6450013" y="444499"/>
            <a:chExt cx="5189538" cy="2360613"/>
          </a:xfrm>
        </p:grpSpPr>
        <p:sp>
          <p:nvSpPr>
            <p:cNvPr id="29" name="desk1"/>
            <p:cNvSpPr>
              <a:spLocks noEditPoints="1" noChangeArrowheads="1"/>
            </p:cNvSpPr>
            <p:nvPr/>
          </p:nvSpPr>
          <p:spPr bwMode="auto">
            <a:xfrm>
              <a:off x="-4506912" y="444499"/>
              <a:ext cx="904875" cy="452438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30" name="desk1"/>
            <p:cNvSpPr>
              <a:spLocks noEditPoints="1" noChangeArrowheads="1"/>
            </p:cNvSpPr>
            <p:nvPr/>
          </p:nvSpPr>
          <p:spPr bwMode="auto">
            <a:xfrm>
              <a:off x="-5657850" y="1416049"/>
              <a:ext cx="904875" cy="452438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31" name="desk1"/>
            <p:cNvSpPr>
              <a:spLocks noEditPoints="1" noChangeArrowheads="1"/>
            </p:cNvSpPr>
            <p:nvPr/>
          </p:nvSpPr>
          <p:spPr bwMode="auto">
            <a:xfrm>
              <a:off x="-2165350" y="2352674"/>
              <a:ext cx="904875" cy="452438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32" name="desk1"/>
            <p:cNvSpPr>
              <a:spLocks noEditPoints="1" noChangeArrowheads="1"/>
            </p:cNvSpPr>
            <p:nvPr/>
          </p:nvSpPr>
          <p:spPr bwMode="auto">
            <a:xfrm>
              <a:off x="-4865687" y="2316162"/>
              <a:ext cx="904875" cy="452438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33" name="desk1"/>
            <p:cNvSpPr>
              <a:spLocks noEditPoints="1" noChangeArrowheads="1"/>
            </p:cNvSpPr>
            <p:nvPr/>
          </p:nvSpPr>
          <p:spPr bwMode="auto">
            <a:xfrm>
              <a:off x="-6450013" y="2281237"/>
              <a:ext cx="904875" cy="452438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34" name="desk1"/>
            <p:cNvSpPr>
              <a:spLocks noEditPoints="1" noChangeArrowheads="1"/>
            </p:cNvSpPr>
            <p:nvPr/>
          </p:nvSpPr>
          <p:spPr bwMode="auto">
            <a:xfrm>
              <a:off x="-2201862" y="1416049"/>
              <a:ext cx="904875" cy="452438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35" name="desk1"/>
            <p:cNvSpPr>
              <a:spLocks noEditPoints="1" noChangeArrowheads="1"/>
            </p:cNvSpPr>
            <p:nvPr/>
          </p:nvSpPr>
          <p:spPr bwMode="auto">
            <a:xfrm>
              <a:off x="-3930650" y="1381124"/>
              <a:ext cx="904875" cy="452438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chemeClr val="bg1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36" name="Line 10"/>
            <p:cNvSpPr>
              <a:spLocks noChangeShapeType="1"/>
            </p:cNvSpPr>
            <p:nvPr/>
          </p:nvSpPr>
          <p:spPr bwMode="auto">
            <a:xfrm>
              <a:off x="-4002087" y="949324"/>
              <a:ext cx="0" cy="1793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600">
                <a:latin typeface="Cambria" panose="02040503050406030204" pitchFamily="18" charset="0"/>
              </a:endParaRPr>
            </a:p>
          </p:txBody>
        </p:sp>
        <p:sp>
          <p:nvSpPr>
            <p:cNvPr id="37" name="Line 11"/>
            <p:cNvSpPr>
              <a:spLocks noChangeShapeType="1"/>
            </p:cNvSpPr>
            <p:nvPr/>
          </p:nvSpPr>
          <p:spPr bwMode="auto">
            <a:xfrm>
              <a:off x="-5010150" y="1128712"/>
              <a:ext cx="32035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600">
                <a:latin typeface="Cambria" panose="02040503050406030204" pitchFamily="18" charset="0"/>
              </a:endParaRPr>
            </a:p>
          </p:txBody>
        </p:sp>
        <p:sp>
          <p:nvSpPr>
            <p:cNvPr id="38" name="Line 12"/>
            <p:cNvSpPr>
              <a:spLocks noChangeShapeType="1"/>
            </p:cNvSpPr>
            <p:nvPr/>
          </p:nvSpPr>
          <p:spPr bwMode="auto">
            <a:xfrm>
              <a:off x="-5010150" y="1128712"/>
              <a:ext cx="0" cy="2524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600">
                <a:latin typeface="Cambria" panose="02040503050406030204" pitchFamily="18" charset="0"/>
              </a:endParaRPr>
            </a:p>
          </p:txBody>
        </p:sp>
        <p:sp>
          <p:nvSpPr>
            <p:cNvPr id="39" name="Line 13"/>
            <p:cNvSpPr>
              <a:spLocks noChangeShapeType="1"/>
            </p:cNvSpPr>
            <p:nvPr/>
          </p:nvSpPr>
          <p:spPr bwMode="auto">
            <a:xfrm>
              <a:off x="-3462337" y="1128712"/>
              <a:ext cx="0" cy="2524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600">
                <a:latin typeface="Cambria" panose="02040503050406030204" pitchFamily="18" charset="0"/>
              </a:endParaRPr>
            </a:p>
          </p:txBody>
        </p:sp>
        <p:sp>
          <p:nvSpPr>
            <p:cNvPr id="40" name="Line 14"/>
            <p:cNvSpPr>
              <a:spLocks noChangeShapeType="1"/>
            </p:cNvSpPr>
            <p:nvPr/>
          </p:nvSpPr>
          <p:spPr bwMode="auto">
            <a:xfrm>
              <a:off x="-1806575" y="1128712"/>
              <a:ext cx="0" cy="2524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600">
                <a:latin typeface="Cambria" panose="02040503050406030204" pitchFamily="18" charset="0"/>
              </a:endParaRPr>
            </a:p>
          </p:txBody>
        </p:sp>
        <p:sp>
          <p:nvSpPr>
            <p:cNvPr id="41" name="Line 15"/>
            <p:cNvSpPr>
              <a:spLocks noChangeShapeType="1"/>
            </p:cNvSpPr>
            <p:nvPr/>
          </p:nvSpPr>
          <p:spPr bwMode="auto">
            <a:xfrm>
              <a:off x="-1733550" y="1884362"/>
              <a:ext cx="0" cy="4683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600">
                <a:latin typeface="Cambria" panose="02040503050406030204" pitchFamily="18" charset="0"/>
              </a:endParaRPr>
            </a:p>
          </p:txBody>
        </p:sp>
        <p:sp>
          <p:nvSpPr>
            <p:cNvPr id="42" name="Line 16"/>
            <p:cNvSpPr>
              <a:spLocks noChangeShapeType="1"/>
            </p:cNvSpPr>
            <p:nvPr/>
          </p:nvSpPr>
          <p:spPr bwMode="auto">
            <a:xfrm>
              <a:off x="-5189537" y="1885949"/>
              <a:ext cx="0" cy="1793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600">
                <a:latin typeface="Cambria" panose="02040503050406030204" pitchFamily="18" charset="0"/>
              </a:endParaRPr>
            </a:p>
          </p:txBody>
        </p:sp>
        <p:sp>
          <p:nvSpPr>
            <p:cNvPr id="43" name="Line 17"/>
            <p:cNvSpPr>
              <a:spLocks noChangeShapeType="1"/>
            </p:cNvSpPr>
            <p:nvPr/>
          </p:nvSpPr>
          <p:spPr bwMode="auto">
            <a:xfrm>
              <a:off x="-5981700" y="2065337"/>
              <a:ext cx="15843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600">
                <a:latin typeface="Cambria" panose="02040503050406030204" pitchFamily="18" charset="0"/>
              </a:endParaRPr>
            </a:p>
          </p:txBody>
        </p:sp>
        <p:sp>
          <p:nvSpPr>
            <p:cNvPr id="44" name="Line 18"/>
            <p:cNvSpPr>
              <a:spLocks noChangeShapeType="1"/>
            </p:cNvSpPr>
            <p:nvPr/>
          </p:nvSpPr>
          <p:spPr bwMode="auto">
            <a:xfrm>
              <a:off x="-5946775" y="2065337"/>
              <a:ext cx="0" cy="2524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600">
                <a:latin typeface="Cambria" panose="02040503050406030204" pitchFamily="18" charset="0"/>
              </a:endParaRPr>
            </a:p>
          </p:txBody>
        </p:sp>
        <p:sp>
          <p:nvSpPr>
            <p:cNvPr id="45" name="Line 19"/>
            <p:cNvSpPr>
              <a:spLocks noChangeShapeType="1"/>
            </p:cNvSpPr>
            <p:nvPr/>
          </p:nvSpPr>
          <p:spPr bwMode="auto">
            <a:xfrm>
              <a:off x="-4397375" y="2065337"/>
              <a:ext cx="0" cy="2524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600">
                <a:latin typeface="Cambria" panose="020405030504060302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-660600" y="645840"/>
              <a:ext cx="9405360" cy="566604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72840" y="634320"/>
                <a:ext cx="9425160" cy="568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007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219200"/>
            <a:ext cx="4155649" cy="5257800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2628900"/>
            <a:ext cx="37338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SzPct val="80000"/>
              <a:buNone/>
            </a:pPr>
            <a:r>
              <a:rPr lang="en-US" altLang="zh-CN" sz="2400" b="1" dirty="0" smtClean="0">
                <a:latin typeface="Cambria" panose="02040503050406030204" pitchFamily="18" charset="0"/>
              </a:rPr>
              <a:t>Functional Behavior and Codes</a:t>
            </a:r>
          </a:p>
          <a:p>
            <a:pPr marL="0" indent="0">
              <a:lnSpc>
                <a:spcPct val="80000"/>
              </a:lnSpc>
              <a:buSzPct val="80000"/>
              <a:buNone/>
            </a:pPr>
            <a:endParaRPr lang="en-US" altLang="zh-CN" sz="2400" b="1" dirty="0">
              <a:latin typeface="Cambria" panose="02040503050406030204" pitchFamily="18" charset="0"/>
            </a:endParaRPr>
          </a:p>
          <a:p>
            <a:pPr marL="0" indent="0">
              <a:lnSpc>
                <a:spcPct val="80000"/>
              </a:lnSpc>
              <a:buSzPct val="80000"/>
              <a:buNone/>
            </a:pPr>
            <a:r>
              <a:rPr lang="en-US" altLang="zh-CN" sz="2400" b="1" dirty="0" smtClean="0">
                <a:latin typeface="Cambria" panose="02040503050406030204" pitchFamily="18" charset="0"/>
              </a:rPr>
              <a:t>Spec: The bird can fly…</a:t>
            </a:r>
            <a:endParaRPr lang="zh-CN" altLang="en-US" sz="2400" b="1" dirty="0" smtClean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/>
              <p14:cNvContentPartPr/>
              <p14:nvPr/>
            </p14:nvContentPartPr>
            <p14:xfrm>
              <a:off x="1461240" y="1072080"/>
              <a:ext cx="6948360" cy="543960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51520" y="1063080"/>
                <a:ext cx="6969960" cy="546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941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2590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ctr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4400" dirty="0" smtClean="0">
                <a:latin typeface="Cambria" panose="02040503050406030204" pitchFamily="18" charset="0"/>
              </a:rPr>
              <a:t>Topics in Testing Software</a:t>
            </a:r>
          </a:p>
          <a:p>
            <a:r>
              <a:rPr lang="en-US" altLang="zh-CN" sz="4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Usability</a:t>
            </a:r>
            <a:endParaRPr lang="en-US" altLang="zh-CN" sz="44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2414160" y="3377880"/>
              <a:ext cx="2737440" cy="7894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4440" y="3367800"/>
                <a:ext cx="2758320" cy="80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145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Software Usability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2362200"/>
            <a:ext cx="8077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300" dirty="0" smtClean="0">
                <a:latin typeface="Cambria" panose="02040503050406030204" pitchFamily="18" charset="0"/>
              </a:rPr>
              <a:t>Eventually a person will interact with a software system.</a:t>
            </a:r>
          </a:p>
          <a:p>
            <a:pPr>
              <a:lnSpc>
                <a:spcPct val="90000"/>
              </a:lnSpc>
            </a:pPr>
            <a:r>
              <a:rPr lang="en-US" altLang="zh-CN" sz="23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Software usability</a:t>
            </a:r>
            <a:r>
              <a:rPr lang="en-US" altLang="zh-CN" sz="23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300" dirty="0" smtClean="0">
                <a:latin typeface="Cambria" panose="02040503050406030204" pitchFamily="18" charset="0"/>
              </a:rPr>
              <a:t>is how:</a:t>
            </a:r>
          </a:p>
          <a:p>
            <a:pPr lvl="1">
              <a:lnSpc>
                <a:spcPct val="90000"/>
              </a:lnSpc>
            </a:pPr>
            <a:r>
              <a:rPr lang="en-US" altLang="zh-CN" sz="23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appropriate</a:t>
            </a:r>
          </a:p>
          <a:p>
            <a:pPr lvl="1">
              <a:lnSpc>
                <a:spcPct val="90000"/>
              </a:lnSpc>
            </a:pPr>
            <a:r>
              <a:rPr lang="en-US" altLang="zh-CN" sz="23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functional</a:t>
            </a:r>
          </a:p>
          <a:p>
            <a:pPr lvl="1">
              <a:lnSpc>
                <a:spcPct val="90000"/>
              </a:lnSpc>
            </a:pPr>
            <a:r>
              <a:rPr lang="en-US" altLang="zh-CN" sz="23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effective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sz="2300" dirty="0" smtClean="0">
                <a:latin typeface="Cambria" panose="02040503050406030204" pitchFamily="18" charset="0"/>
              </a:rPr>
              <a:t>that interaction is.</a:t>
            </a:r>
          </a:p>
          <a:p>
            <a:pPr>
              <a:lnSpc>
                <a:spcPct val="90000"/>
              </a:lnSpc>
            </a:pPr>
            <a:r>
              <a:rPr lang="en-US" altLang="zh-CN" sz="23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Ergonomics</a:t>
            </a:r>
            <a:r>
              <a:rPr lang="en-US" altLang="zh-CN" sz="2300" dirty="0" smtClean="0">
                <a:latin typeface="Cambria" panose="02040503050406030204" pitchFamily="18" charset="0"/>
              </a:rPr>
              <a:t> is the science of designing everyday things so that they are easy and functional to use.</a:t>
            </a:r>
            <a:endParaRPr lang="en-US" altLang="zh-CN" sz="2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969120" y="3092040"/>
              <a:ext cx="5684760" cy="24951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7240" y="3084480"/>
                <a:ext cx="5706000" cy="251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741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3" y="1091485"/>
            <a:ext cx="8940800" cy="5029200"/>
          </a:xfrm>
          <a:prstGeom prst="rect">
            <a:avLst/>
          </a:prstGeom>
        </p:spPr>
      </p:pic>
      <p:sp>
        <p:nvSpPr>
          <p:cNvPr id="717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Rules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pic>
        <p:nvPicPr>
          <p:cNvPr id="7171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787998"/>
            <a:ext cx="1698402" cy="169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" y="1676400"/>
            <a:ext cx="1628775" cy="1628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787998"/>
            <a:ext cx="1828800" cy="1828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534867"/>
            <a:ext cx="1809750" cy="1809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Important traits of a good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0" y="2209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Cambria" panose="02040503050406030204" pitchFamily="18" charset="0"/>
              </a:rPr>
              <a:t>Follows standards and guidelines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Intuitive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Consistent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Flexible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Comfortable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Correct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Useful</a:t>
            </a:r>
            <a:endParaRPr lang="en-US" altLang="zh-CN" sz="2400" dirty="0">
              <a:latin typeface="Cambria" panose="020405030504060302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25" y="3010369"/>
            <a:ext cx="2619375" cy="24784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1045800" y="2754720"/>
              <a:ext cx="4368600" cy="28263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8240" y="2744640"/>
                <a:ext cx="4384800" cy="284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06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Important traits of a good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22" y="2359269"/>
            <a:ext cx="1600200" cy="28860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822" y="2403231"/>
            <a:ext cx="1511310" cy="277836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4195" y="53340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iOS1-2007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12763" y="53340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iOS2-2008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165" y="2403231"/>
            <a:ext cx="1508257" cy="277836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979579" y="53340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iOS3-2009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4248" y="2420816"/>
            <a:ext cx="1417774" cy="2686599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77421" y="53340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iOS4-2010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6822" y="2420816"/>
            <a:ext cx="1432378" cy="268659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556472" y="533405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iOS5-2011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墨迹 1"/>
              <p14:cNvContentPartPr/>
              <p14:nvPr/>
            </p14:nvContentPartPr>
            <p14:xfrm>
              <a:off x="132840" y="257760"/>
              <a:ext cx="8150040" cy="61318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0600" y="245880"/>
                <a:ext cx="8171280" cy="615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487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5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Important traits of a good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4195" y="53340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iOS6-2012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12763" y="53340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iOS7-2013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79579" y="53340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iOS8-2014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77421" y="53340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iOS9-2015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479532" y="5334055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iOS10-2016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20" y="2362200"/>
            <a:ext cx="1526576" cy="26908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419" y="2368061"/>
            <a:ext cx="1513981" cy="26849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0" y="2371803"/>
            <a:ext cx="1491766" cy="267908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5772" y="2373922"/>
            <a:ext cx="1537606" cy="269081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1366" y="2362200"/>
            <a:ext cx="1513833" cy="269829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6703" y="2373922"/>
            <a:ext cx="1531855" cy="26790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墨迹 1"/>
              <p14:cNvContentPartPr/>
              <p14:nvPr/>
            </p14:nvContentPartPr>
            <p14:xfrm>
              <a:off x="382320" y="1674720"/>
              <a:ext cx="7502040" cy="42955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4040" y="1665000"/>
                <a:ext cx="7518240" cy="431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342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5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2463" y="5638800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iOS11-2017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69332" y="5650468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iOS12-2018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45732" y="5650468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iOS13-2019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39" y="2933700"/>
            <a:ext cx="1472601" cy="25908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438255" y="565046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iOS20?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667000"/>
            <a:ext cx="1369962" cy="2895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2751361"/>
            <a:ext cx="1339824" cy="2811239"/>
          </a:xfrm>
          <a:prstGeom prst="rect">
            <a:avLst/>
          </a:prstGeom>
        </p:spPr>
      </p:pic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Important traits of a good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2128" y="304800"/>
            <a:ext cx="672162" cy="52578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5963" y="2926511"/>
            <a:ext cx="1225150" cy="2590800"/>
          </a:xfrm>
          <a:prstGeom prst="rect">
            <a:avLst/>
          </a:prstGeom>
        </p:spPr>
      </p:pic>
      <p:pic>
        <p:nvPicPr>
          <p:cNvPr id="2050" name="Picture 2" descr="Configurer l'itinérance - Apple iPhone X - iOS 14 - Device Guide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561957"/>
            <a:ext cx="1384912" cy="300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5395823" y="5650468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err="1" smtClean="0">
                <a:latin typeface="Cambria" panose="02040503050406030204" pitchFamily="18" charset="0"/>
              </a:rPr>
              <a:t>iOS14</a:t>
            </a:r>
            <a:r>
              <a:rPr lang="en-US" altLang="zh-CN" sz="1800" dirty="0" smtClean="0">
                <a:latin typeface="Cambria" panose="02040503050406030204" pitchFamily="18" charset="0"/>
              </a:rPr>
              <a:t>-2020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墨迹 2"/>
              <p14:cNvContentPartPr/>
              <p14:nvPr/>
            </p14:nvContentPartPr>
            <p14:xfrm>
              <a:off x="861480" y="1803240"/>
              <a:ext cx="7355880" cy="428832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2480" y="1794240"/>
                <a:ext cx="7369200" cy="430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826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20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Follows UI </a:t>
            </a:r>
            <a:br>
              <a:rPr lang="en-US" altLang="zh-CN" sz="3200" dirty="0" smtClean="0">
                <a:latin typeface="Cambria" panose="02040503050406030204" pitchFamily="18" charset="0"/>
              </a:rPr>
            </a:br>
            <a:r>
              <a:rPr lang="en-US" altLang="zh-CN" sz="3200" dirty="0" smtClean="0">
                <a:latin typeface="Cambria" panose="02040503050406030204" pitchFamily="18" charset="0"/>
              </a:rPr>
              <a:t>standards and guidelines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286000"/>
            <a:ext cx="8229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Macintosh Human Interface Guidelines</a:t>
            </a:r>
          </a:p>
          <a:p>
            <a:pPr lvl="1">
              <a:lnSpc>
                <a:spcPct val="90000"/>
              </a:lnSpc>
            </a:pPr>
            <a:r>
              <a:rPr lang="en-US" altLang="zh-CN" sz="1400" dirty="0" smtClean="0">
                <a:latin typeface="Cambria" panose="02040503050406030204" pitchFamily="18" charset="0"/>
              </a:rPr>
              <a:t>http://developer.apple.com/documentation/UserExperience/Conceptual/OSXHIGuidelines/XHIGIntro/chapter_1_section_1.html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Microsoft Windows User Experience</a:t>
            </a:r>
          </a:p>
          <a:p>
            <a:pPr lvl="1">
              <a:lnSpc>
                <a:spcPct val="90000"/>
              </a:lnSpc>
            </a:pPr>
            <a:r>
              <a:rPr lang="en-US" altLang="zh-CN" sz="1600" dirty="0" smtClean="0">
                <a:latin typeface="Cambria" panose="02040503050406030204" pitchFamily="18" charset="0"/>
              </a:rPr>
              <a:t>http://msdn2.microsoft.com/en-us/library/aa511258.aspx</a:t>
            </a:r>
            <a:endParaRPr lang="en-US" altLang="zh-CN" sz="2000" dirty="0" smtClean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These guides detail how software that runs on each platform should </a:t>
            </a:r>
            <a:r>
              <a:rPr lang="en-US" altLang="zh-CN" sz="24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look</a:t>
            </a:r>
            <a:r>
              <a:rPr lang="en-US" altLang="zh-CN" sz="2400" i="1" dirty="0" smtClean="0">
                <a:latin typeface="Cambria" panose="02040503050406030204" pitchFamily="18" charset="0"/>
              </a:rPr>
              <a:t> and </a:t>
            </a:r>
            <a:r>
              <a:rPr lang="en-US" altLang="zh-CN" sz="24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feel</a:t>
            </a:r>
            <a:r>
              <a:rPr lang="en-US" altLang="zh-CN" sz="2400" dirty="0" smtClean="0">
                <a:latin typeface="Cambria" panose="02040503050406030204" pitchFamily="18" charset="0"/>
              </a:rPr>
              <a:t> to the user.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When should a check box be used instead of a button?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When is it proper to use information, warning, or critical messages?</a:t>
            </a:r>
            <a:endParaRPr lang="en-US" altLang="zh-CN" sz="20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784800" y="2000880"/>
              <a:ext cx="7644600" cy="34419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2920" y="1990080"/>
                <a:ext cx="7666560" cy="346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433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Follows UI standards and guidelines (cont’d)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2362200"/>
            <a:ext cx="8001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The standards guidelines for a platform should be treated as an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addendum</a:t>
            </a:r>
            <a:r>
              <a:rPr lang="en-US" altLang="zh-CN" sz="2400" dirty="0" smtClean="0">
                <a:latin typeface="Cambria" panose="02040503050406030204" pitchFamily="18" charset="0"/>
              </a:rPr>
              <a:t> to the product specification.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Test cases should be created based on the standards guidelines in addition to the test case created from the product’s specification.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If the development platform does not have a standard, the design team must create usability standards for the software itself.</a:t>
            </a:r>
          </a:p>
          <a:p>
            <a:pPr>
              <a:lnSpc>
                <a:spcPct val="90000"/>
              </a:lnSpc>
            </a:pPr>
            <a:endParaRPr lang="en-US" altLang="zh-CN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77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09600" y="11430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Intuitive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981200"/>
            <a:ext cx="8305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Is the UI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clean</a:t>
            </a:r>
            <a:r>
              <a:rPr lang="en-US" altLang="zh-CN" dirty="0" smtClean="0">
                <a:latin typeface="Cambria" panose="02040503050406030204" pitchFamily="18" charset="0"/>
              </a:rPr>
              <a:t>,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unobtrusive</a:t>
            </a:r>
            <a:r>
              <a:rPr lang="en-US" altLang="zh-CN" dirty="0" smtClean="0">
                <a:latin typeface="Cambria" panose="02040503050406030204" pitchFamily="18" charset="0"/>
              </a:rPr>
              <a:t>, not busy?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Are responses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obvious</a:t>
            </a:r>
            <a:r>
              <a:rPr lang="en-US" altLang="zh-CN" dirty="0" smtClean="0">
                <a:latin typeface="Cambria" panose="02040503050406030204" pitchFamily="18" charset="0"/>
              </a:rPr>
              <a:t> and there when you expect them?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Is the UI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organized</a:t>
            </a:r>
            <a:r>
              <a:rPr lang="en-US" altLang="zh-CN" dirty="0" smtClean="0">
                <a:latin typeface="Cambria" panose="02040503050406030204" pitchFamily="18" charset="0"/>
              </a:rPr>
              <a:t> and laid out well?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Are the inputs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acknowledged</a:t>
            </a:r>
            <a:r>
              <a:rPr lang="en-US" altLang="zh-CN" dirty="0" smtClean="0">
                <a:latin typeface="Cambria" panose="02040503050406030204" pitchFamily="18" charset="0"/>
              </a:rPr>
              <a:t>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Do the menus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go too deep</a:t>
            </a:r>
            <a:r>
              <a:rPr lang="en-US" altLang="zh-CN" dirty="0" smtClean="0">
                <a:latin typeface="Cambria" panose="02040503050406030204" pitchFamily="18" charset="0"/>
              </a:rPr>
              <a:t>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Is there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excessive functionality</a:t>
            </a:r>
            <a:r>
              <a:rPr lang="en-US" altLang="zh-CN" dirty="0" smtClean="0">
                <a:latin typeface="Cambria" panose="02040503050406030204" pitchFamily="18" charset="0"/>
              </a:rPr>
              <a:t>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Is there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information overload</a:t>
            </a:r>
            <a:r>
              <a:rPr lang="en-US" altLang="zh-CN" dirty="0" smtClean="0">
                <a:latin typeface="Cambria" panose="02040503050406030204" pitchFamily="18" charset="0"/>
              </a:rPr>
              <a:t>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Does the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help system </a:t>
            </a:r>
            <a:r>
              <a:rPr lang="en-US" altLang="zh-CN" dirty="0" smtClean="0">
                <a:latin typeface="Cambria" panose="02040503050406030204" pitchFamily="18" charset="0"/>
              </a:rPr>
              <a:t>really help the user?</a:t>
            </a:r>
          </a:p>
          <a:p>
            <a:pPr>
              <a:lnSpc>
                <a:spcPct val="90000"/>
              </a:lnSpc>
            </a:pPr>
            <a:endParaRPr lang="en-US" altLang="zh-CN" dirty="0" smtClean="0">
              <a:latin typeface="Cambria" panose="02040503050406030204" pitchFamily="18" charset="0"/>
            </a:endParaRPr>
          </a:p>
          <a:p>
            <a:pPr lvl="1">
              <a:lnSpc>
                <a:spcPct val="90000"/>
              </a:lnSpc>
              <a:buFontTx/>
              <a:buNone/>
            </a:pPr>
            <a:endParaRPr lang="en-US" altLang="zh-C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2382840" y="1072800"/>
              <a:ext cx="6735600" cy="51379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0960" y="1061640"/>
                <a:ext cx="6759000" cy="516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977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11430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Non-intuitive UIs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31136"/>
            <a:ext cx="4798199" cy="2439762"/>
          </a:xfrm>
          <a:prstGeom prst="rect">
            <a:avLst/>
          </a:prstGeom>
        </p:spPr>
      </p:pic>
      <p:pic>
        <p:nvPicPr>
          <p:cNvPr id="1026" name="Picture 2" descr="https://5b0988e595225.cdn.sohucs.com/images/20171124/046a7e82b3154541bc6857e3ac99b93e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209800"/>
            <a:ext cx="3768188" cy="246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/>
              <p14:cNvContentPartPr/>
              <p14:nvPr/>
            </p14:nvContentPartPr>
            <p14:xfrm>
              <a:off x="1174320" y="1043280"/>
              <a:ext cx="6076080" cy="365796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3880" y="1032480"/>
                <a:ext cx="6094440" cy="36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718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11430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Non-intuitive UIs</a:t>
            </a: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52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11430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Non-intuitive UIs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05001"/>
            <a:ext cx="4227965" cy="3505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927" y="1905001"/>
            <a:ext cx="4454681" cy="3505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539280" y="928440"/>
              <a:ext cx="7271640" cy="16844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7760" y="918360"/>
                <a:ext cx="7292520" cy="170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607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6"/>
          <p:cNvSpPr>
            <a:spLocks noGrp="1" noChangeArrowheads="1"/>
          </p:cNvSpPr>
          <p:nvPr>
            <p:ph type="title"/>
          </p:nvPr>
        </p:nvSpPr>
        <p:spPr>
          <a:xfrm>
            <a:off x="1447800" y="122267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Rules</a:t>
            </a:r>
            <a:endParaRPr lang="zh-CN" altLang="zh-CN" dirty="0" smtClean="0"/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2207090791"/>
              </p:ext>
            </p:extLst>
          </p:nvPr>
        </p:nvGraphicFramePr>
        <p:xfrm>
          <a:off x="3200400" y="1447800"/>
          <a:ext cx="6019800" cy="416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矩形 7"/>
          <p:cNvSpPr/>
          <p:nvPr/>
        </p:nvSpPr>
        <p:spPr>
          <a:xfrm>
            <a:off x="457200" y="2667000"/>
            <a:ext cx="381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FFC000"/>
                </a:solidFill>
                <a:latin typeface="Cambria" panose="02040503050406030204" pitchFamily="18" charset="0"/>
              </a:rPr>
              <a:t>Project</a:t>
            </a:r>
            <a:r>
              <a:rPr lang="zh-CN" altLang="en-US" dirty="0" smtClean="0">
                <a:solidFill>
                  <a:srgbClr val="132584"/>
                </a:solidFill>
                <a:latin typeface="Cambria" panose="02040503050406030204" pitchFamily="18" charset="0"/>
              </a:rPr>
              <a:t>        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		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  <a:latin typeface="Cambria" panose="02040503050406030204" pitchFamily="18" charset="0"/>
              </a:rPr>
              <a:t>0</a:t>
            </a:r>
            <a:r>
              <a:rPr lang="zh-CN" altLang="en-US" dirty="0">
                <a:solidFill>
                  <a:srgbClr val="FF0000"/>
                </a:solidFill>
                <a:latin typeface="Cambria" panose="02040503050406030204" pitchFamily="18" charset="0"/>
              </a:rPr>
              <a:t>%</a:t>
            </a:r>
          </a:p>
          <a:p>
            <a:pPr algn="just"/>
            <a:r>
              <a:rPr lang="zh-CN" altLang="en-US" dirty="0" smtClean="0">
                <a:solidFill>
                  <a:srgbClr val="00B0F0"/>
                </a:solidFill>
                <a:latin typeface="Cambria" panose="02040503050406030204" pitchFamily="18" charset="0"/>
              </a:rPr>
              <a:t>Assignments</a:t>
            </a:r>
            <a:r>
              <a:rPr lang="zh-CN" altLang="en-US" dirty="0" smtClean="0">
                <a:solidFill>
                  <a:srgbClr val="132584"/>
                </a:solidFill>
                <a:latin typeface="Cambria" panose="02040503050406030204" pitchFamily="18" charset="0"/>
              </a:rPr>
              <a:t>      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	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  <a:latin typeface="Cambria" panose="02040503050406030204" pitchFamily="18" charset="0"/>
              </a:rPr>
              <a:t>0%</a:t>
            </a:r>
            <a:endParaRPr lang="en-US" altLang="zh-CN" dirty="0" smtClean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algn="just"/>
            <a:r>
              <a:rPr lang="en-US" altLang="zh-CN" dirty="0" smtClean="0">
                <a:solidFill>
                  <a:srgbClr val="00B050"/>
                </a:solidFill>
                <a:latin typeface="Cambria" panose="02040503050406030204" pitchFamily="18" charset="0"/>
              </a:rPr>
              <a:t>Final Exam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 		40%</a:t>
            </a:r>
            <a:endParaRPr lang="zh-CN" altLang="en-US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7" grpId="1">
        <p:bldAsOne/>
      </p:bldGraphic>
      <p:bldP spid="8" grpId="0"/>
      <p:bldP spid="8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685800" y="838200"/>
            <a:ext cx="7772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133984"/>
                </a:solidFill>
                <a:latin typeface="Cambria" panose="02040503050406030204" pitchFamily="18" charset="0"/>
                <a:ea typeface="+mj-ea"/>
                <a:cs typeface="+mj-cs"/>
              </a:rPr>
              <a:t>Intuitive </a:t>
            </a:r>
            <a:r>
              <a:rPr lang="en-US" altLang="zh-CN" sz="2800" b="1" dirty="0" err="1" smtClean="0">
                <a:solidFill>
                  <a:srgbClr val="133984"/>
                </a:solidFill>
                <a:latin typeface="Cambria" panose="02040503050406030204" pitchFamily="18" charset="0"/>
                <a:ea typeface="+mj-ea"/>
                <a:cs typeface="+mj-cs"/>
              </a:rPr>
              <a:t>Ui</a:t>
            </a:r>
            <a:r>
              <a:rPr lang="en-US" altLang="zh-CN" sz="2800" b="1" dirty="0" smtClean="0">
                <a:solidFill>
                  <a:srgbClr val="133984"/>
                </a:solidFill>
                <a:latin typeface="Cambria" panose="02040503050406030204" pitchFamily="18" charset="0"/>
                <a:ea typeface="+mj-ea"/>
                <a:cs typeface="+mj-cs"/>
              </a:rPr>
              <a:t> (?)</a:t>
            </a:r>
            <a:endParaRPr lang="en-US" altLang="zh-CN" sz="2800" b="1" dirty="0">
              <a:solidFill>
                <a:srgbClr val="133984"/>
              </a:solidFill>
              <a:latin typeface="Cambria" panose="02040503050406030204" pitchFamily="18" charset="0"/>
              <a:ea typeface="+mj-ea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09419"/>
            <a:ext cx="4037778" cy="2053108"/>
          </a:xfrm>
          <a:prstGeom prst="rect">
            <a:avLst/>
          </a:prstGeom>
        </p:spPr>
      </p:pic>
      <p:pic>
        <p:nvPicPr>
          <p:cNvPr id="2050" name="Picture 2" descr="http://hiphotos.baidu.com/feed/pic/item/cdbf6c81800a19d87ac36b653ffa828ba71e468a.jpg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22" y="3955174"/>
            <a:ext cx="4036956" cy="244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pic1.zhimg.com/80/v2-be91ffe5b9502b214b053b32bdd3cae8_720w.jpg?source=1940ef5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709419"/>
            <a:ext cx="3248983" cy="467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墨迹 2"/>
              <p14:cNvContentPartPr/>
              <p14:nvPr/>
            </p14:nvContentPartPr>
            <p14:xfrm>
              <a:off x="202680" y="1288440"/>
              <a:ext cx="7882200" cy="426024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800" y="1276560"/>
                <a:ext cx="7902000" cy="428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586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685800" y="838200"/>
            <a:ext cx="7772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133984"/>
                </a:solidFill>
                <a:latin typeface="Cambria" panose="02040503050406030204" pitchFamily="18" charset="0"/>
                <a:ea typeface="+mj-ea"/>
                <a:cs typeface="+mj-cs"/>
              </a:rPr>
              <a:t>Intuitive </a:t>
            </a:r>
            <a:r>
              <a:rPr lang="en-US" altLang="zh-CN" sz="2800" b="1" dirty="0" smtClean="0">
                <a:solidFill>
                  <a:srgbClr val="133984"/>
                </a:solidFill>
                <a:latin typeface="Cambria" panose="02040503050406030204" pitchFamily="18" charset="0"/>
                <a:ea typeface="+mj-ea"/>
                <a:cs typeface="+mj-cs"/>
              </a:rPr>
              <a:t>UI (?)</a:t>
            </a:r>
            <a:endParaRPr lang="en-US" altLang="zh-CN" sz="2800" b="1" dirty="0">
              <a:solidFill>
                <a:srgbClr val="133984"/>
              </a:solidFill>
              <a:latin typeface="Cambria" panose="02040503050406030204" pitchFamily="18" charset="0"/>
              <a:ea typeface="+mj-ea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52600"/>
            <a:ext cx="8554616" cy="43910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252720" y="641160"/>
              <a:ext cx="7270560" cy="47440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120" y="632160"/>
                <a:ext cx="7287480" cy="476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208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685800" y="838200"/>
            <a:ext cx="7772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133984"/>
                </a:solidFill>
                <a:latin typeface="Cambria" panose="02040503050406030204" pitchFamily="18" charset="0"/>
                <a:ea typeface="+mj-ea"/>
                <a:cs typeface="+mj-cs"/>
              </a:rPr>
              <a:t>Intuitive </a:t>
            </a:r>
            <a:r>
              <a:rPr lang="en-US" altLang="zh-CN" sz="2800" b="1" dirty="0" smtClean="0">
                <a:solidFill>
                  <a:srgbClr val="133984"/>
                </a:solidFill>
                <a:latin typeface="Cambria" panose="02040503050406030204" pitchFamily="18" charset="0"/>
                <a:ea typeface="+mj-ea"/>
                <a:cs typeface="+mj-cs"/>
              </a:rPr>
              <a:t>UI</a:t>
            </a:r>
            <a:endParaRPr lang="en-US" altLang="zh-CN" sz="2800" b="1" dirty="0">
              <a:solidFill>
                <a:srgbClr val="133984"/>
              </a:solidFill>
              <a:latin typeface="Cambria" panose="02040503050406030204" pitchFamily="18" charset="0"/>
              <a:ea typeface="+mj-ea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418360"/>
            <a:ext cx="4381880" cy="26291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828800"/>
            <a:ext cx="2494562" cy="44239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2291760" y="1651680"/>
              <a:ext cx="5591880" cy="30816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81320" y="1642320"/>
                <a:ext cx="5614920" cy="310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020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685800" y="838200"/>
            <a:ext cx="7772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133984"/>
                </a:solidFill>
                <a:latin typeface="Cambria" panose="02040503050406030204" pitchFamily="18" charset="0"/>
                <a:ea typeface="+mj-ea"/>
                <a:cs typeface="+mj-cs"/>
              </a:rPr>
              <a:t>Intuitive </a:t>
            </a:r>
            <a:r>
              <a:rPr lang="en-US" altLang="zh-CN" sz="2800" b="1" dirty="0" smtClean="0">
                <a:solidFill>
                  <a:srgbClr val="133984"/>
                </a:solidFill>
                <a:latin typeface="Cambria" panose="02040503050406030204" pitchFamily="18" charset="0"/>
                <a:ea typeface="+mj-ea"/>
                <a:cs typeface="+mj-cs"/>
              </a:rPr>
              <a:t>UI</a:t>
            </a:r>
            <a:r>
              <a:rPr lang="zh-CN" altLang="en-US" sz="2800" b="1" dirty="0">
                <a:solidFill>
                  <a:srgbClr val="133984"/>
                </a:solidFill>
                <a:latin typeface="Cambria" panose="02040503050406030204" pitchFamily="18" charset="0"/>
                <a:ea typeface="+mj-ea"/>
                <a:cs typeface="+mj-cs"/>
              </a:rPr>
              <a:t> </a:t>
            </a:r>
            <a:r>
              <a:rPr lang="en-US" altLang="zh-CN" sz="2800" b="1" dirty="0" smtClean="0">
                <a:solidFill>
                  <a:srgbClr val="133984"/>
                </a:solidFill>
                <a:latin typeface="Cambria" panose="02040503050406030204" pitchFamily="18" charset="0"/>
                <a:ea typeface="+mj-ea"/>
                <a:cs typeface="+mj-cs"/>
              </a:rPr>
              <a:t>(?)</a:t>
            </a:r>
            <a:endParaRPr lang="en-US" altLang="zh-CN" sz="2800" b="1" dirty="0">
              <a:solidFill>
                <a:srgbClr val="133984"/>
              </a:solidFill>
              <a:latin typeface="Cambria" panose="02040503050406030204" pitchFamily="18" charset="0"/>
              <a:ea typeface="+mj-ea"/>
              <a:cs typeface="+mj-cs"/>
            </a:endParaRPr>
          </a:p>
        </p:txBody>
      </p:sp>
      <p:pic>
        <p:nvPicPr>
          <p:cNvPr id="3080" name="Picture 8" descr="https://pic3.zhimg.com/80/v2-666b88dccf0202b9bebbe72044dba1be_720w.jpg?source=1940ef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06" y="2514600"/>
            <a:ext cx="472247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pic2.zhimg.com/80/v2-bf953d81d217dc9bd9a92a225fa7e312_720w.jpg?source=1940ef5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0" y="2514600"/>
            <a:ext cx="34544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-83880" y="767160"/>
              <a:ext cx="7752960" cy="35334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88200" y="758160"/>
                <a:ext cx="7769880" cy="354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555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2492375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To be continued…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3600" dirty="0" smtClean="0">
                <a:latin typeface="Cambria" panose="02040503050406030204" pitchFamily="18" charset="0"/>
              </a:rPr>
              <a:t>See you next week</a:t>
            </a:r>
            <a:endParaRPr lang="zh-CN" altLang="en-US" sz="3600" dirty="0" smtClean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How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6822" y="1905000"/>
            <a:ext cx="81579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1:            The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basic concepts and theories of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2-3:        Principles of Testing</a:t>
            </a:r>
            <a:endParaRPr lang="en-US" altLang="zh-CN" dirty="0">
              <a:solidFill>
                <a:srgbClr val="132584"/>
              </a:solidFill>
              <a:latin typeface="Cambria" panose="02040503050406030204" pitchFamily="18" charset="0"/>
            </a:endParaRP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4-5:        Test Cases &amp; Black Box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6-9:        White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Box Testing</a:t>
            </a:r>
          </a:p>
          <a:p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Week 10-11:	Integration Testing and System Testing </a:t>
            </a:r>
            <a:endParaRPr lang="en-US" altLang="zh-CN" dirty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endParaRPr lang="en-US" altLang="zh-CN" dirty="0" smtClean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95800" y="1229380"/>
            <a:ext cx="2933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16 Weeks Plan</a:t>
            </a:r>
            <a:endParaRPr lang="zh-CN" altLang="en-US" sz="28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1431000" y="1137960"/>
              <a:ext cx="5007240" cy="341604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2720" y="1130760"/>
                <a:ext cx="5024160" cy="343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097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How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76200" y="2286000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80000"/>
              </a:lnSpc>
              <a:buSzPct val="80000"/>
              <a:buFont typeface="+mj-lt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Ron Patton</a:t>
            </a:r>
            <a:r>
              <a:rPr lang="zh-CN" altLang="en-US" sz="2400" dirty="0" smtClean="0">
                <a:latin typeface="Cambria" panose="02040503050406030204" pitchFamily="18" charset="0"/>
              </a:rPr>
              <a:t>,</a:t>
            </a:r>
            <a:r>
              <a:rPr lang="en-US" altLang="zh-CN" sz="2400" dirty="0">
                <a:latin typeface="Cambria" panose="02040503050406030204" pitchFamily="18" charset="0"/>
              </a:rPr>
              <a:t> </a:t>
            </a:r>
            <a:r>
              <a:rPr lang="en-US" altLang="zh-CN" sz="2400" dirty="0" smtClean="0">
                <a:latin typeface="Cambria" panose="02040503050406030204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Software Testing</a:t>
            </a:r>
            <a:r>
              <a:rPr lang="zh-CN" altLang="en-US" sz="2400" b="1" dirty="0" smtClean="0">
                <a:latin typeface="Cambria" panose="02040503050406030204" pitchFamily="18" charset="0"/>
              </a:rPr>
              <a:t> (</a:t>
            </a:r>
            <a:r>
              <a:rPr lang="en-US" altLang="zh-CN" sz="2400" b="1" dirty="0" smtClean="0">
                <a:latin typeface="Cambria" panose="02040503050406030204" pitchFamily="18" charset="0"/>
              </a:rPr>
              <a:t>2</a:t>
            </a:r>
            <a:r>
              <a:rPr lang="zh-CN" altLang="en-US" sz="2400" b="1" dirty="0" smtClean="0">
                <a:latin typeface="Cambria" panose="02040503050406030204" pitchFamily="18" charset="0"/>
              </a:rPr>
              <a:t>th Edition)</a:t>
            </a:r>
          </a:p>
          <a:p>
            <a:pPr marL="457200" indent="-457200">
              <a:lnSpc>
                <a:spcPct val="80000"/>
              </a:lnSpc>
              <a:buSzPct val="80000"/>
              <a:buFont typeface="+mj-lt"/>
              <a:buAutoNum type="arabicPeriod"/>
            </a:pPr>
            <a:r>
              <a:rPr lang="en-US" altLang="zh-CN" sz="2400" dirty="0" err="1" smtClean="0">
                <a:latin typeface="Cambria" panose="02040503050406030204" pitchFamily="18" charset="0"/>
              </a:rPr>
              <a:t>Glenford</a:t>
            </a:r>
            <a:r>
              <a:rPr lang="en-US" altLang="zh-CN" sz="2400" dirty="0" smtClean="0">
                <a:latin typeface="Cambria" panose="02040503050406030204" pitchFamily="18" charset="0"/>
              </a:rPr>
              <a:t> </a:t>
            </a:r>
            <a:r>
              <a:rPr lang="en-US" altLang="zh-CN" sz="2400" dirty="0">
                <a:latin typeface="Cambria" panose="02040503050406030204" pitchFamily="18" charset="0"/>
              </a:rPr>
              <a:t>J. </a:t>
            </a:r>
            <a:r>
              <a:rPr lang="en-US" altLang="zh-CN" sz="2400" dirty="0" smtClean="0">
                <a:latin typeface="Cambria" panose="02040503050406030204" pitchFamily="18" charset="0"/>
              </a:rPr>
              <a:t>Myers,  </a:t>
            </a:r>
            <a:r>
              <a:rPr lang="en-US" altLang="zh-CN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The 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Art of Software Testing </a:t>
            </a:r>
            <a:r>
              <a:rPr lang="en-US" altLang="zh-CN" sz="2400" b="1" dirty="0">
                <a:latin typeface="Cambria" panose="02040503050406030204" pitchFamily="18" charset="0"/>
              </a:rPr>
              <a:t>(3rd Edition</a:t>
            </a:r>
            <a:r>
              <a:rPr lang="en-US" altLang="zh-CN" sz="2400" b="1" dirty="0" smtClean="0">
                <a:latin typeface="Cambria" panose="02040503050406030204" pitchFamily="18" charset="0"/>
              </a:rPr>
              <a:t>)</a:t>
            </a:r>
            <a:endParaRPr lang="zh-CN" altLang="en-US" sz="2400" b="1" dirty="0">
              <a:latin typeface="Cambria" panose="02040503050406030204" pitchFamily="18" charset="0"/>
            </a:endParaRPr>
          </a:p>
          <a:p>
            <a:pPr marL="457200" indent="-457200" algn="just">
              <a:lnSpc>
                <a:spcPct val="80000"/>
              </a:lnSpc>
              <a:buSzPct val="80000"/>
              <a:buFont typeface="+mj-lt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Gerald M. Weinberg,  </a:t>
            </a:r>
            <a:r>
              <a:rPr lang="en-US" altLang="zh-CN" sz="2400" b="1" dirty="0" smtClean="0">
                <a:latin typeface="Cambria" panose="02040503050406030204" pitchFamily="18" charset="0"/>
              </a:rPr>
              <a:t>Perfect Software</a:t>
            </a:r>
            <a:endParaRPr lang="zh-CN" altLang="en-US" sz="2400" b="1" dirty="0" smtClean="0">
              <a:latin typeface="Cambria" panose="020405030504060302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95700" y="1534180"/>
            <a:ext cx="2552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References</a:t>
            </a:r>
            <a:endParaRPr lang="zh-CN" altLang="en-US" sz="28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56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Review</a:t>
            </a:r>
            <a:endParaRPr lang="zh-CN" altLang="zh-CN" sz="3200" dirty="0" smtClean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69120" y="1001880"/>
              <a:ext cx="7566120" cy="241092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480" y="992520"/>
                <a:ext cx="7584480" cy="242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547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41001" name="Rectangle 9"/>
          <p:cNvSpPr>
            <a:spLocks noGrp="1" noChangeArrowheads="1"/>
          </p:cNvSpPr>
          <p:nvPr>
            <p:ph type="title"/>
          </p:nvPr>
        </p:nvSpPr>
        <p:spPr>
          <a:xfrm>
            <a:off x="3100388" y="125412"/>
            <a:ext cx="5867400" cy="6096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sz="3200" b="1" dirty="0">
                <a:latin typeface="Cambria" panose="02040503050406030204" pitchFamily="18" charset="0"/>
              </a:rPr>
              <a:t>Unit test procedure</a:t>
            </a:r>
          </a:p>
        </p:txBody>
      </p:sp>
      <p:sp>
        <p:nvSpPr>
          <p:cNvPr id="341002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192657" y="990600"/>
            <a:ext cx="6096000" cy="3733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 marL="0" indent="0">
              <a:buClr>
                <a:srgbClr val="FF00FF"/>
              </a:buClr>
              <a:buNone/>
            </a:pPr>
            <a:r>
              <a:rPr lang="en-US" altLang="zh-CN" sz="1600" b="1" dirty="0">
                <a:latin typeface="Cambria" panose="02040503050406030204" pitchFamily="18" charset="0"/>
              </a:rPr>
              <a:t>public class </a:t>
            </a:r>
            <a:r>
              <a:rPr lang="en-US" altLang="zh-CN" sz="1600" b="1" dirty="0" err="1" smtClean="0">
                <a:latin typeface="Cambria" panose="02040503050406030204" pitchFamily="18" charset="0"/>
              </a:rPr>
              <a:t>unittest</a:t>
            </a:r>
            <a:r>
              <a:rPr lang="en-US" altLang="zh-CN" sz="1600" b="1" dirty="0" smtClean="0">
                <a:latin typeface="Cambria" panose="02040503050406030204" pitchFamily="18" charset="0"/>
              </a:rPr>
              <a:t>{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//</a:t>
            </a:r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</a:rPr>
              <a:t>Test driver    </a:t>
            </a:r>
            <a:endParaRPr lang="en-US" altLang="zh-CN" sz="1400" b="1" dirty="0" smtClean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smtClean="0">
                <a:latin typeface="Cambria" panose="02040503050406030204" pitchFamily="18" charset="0"/>
              </a:rPr>
              <a:t>public </a:t>
            </a:r>
            <a:r>
              <a:rPr lang="en-US" altLang="zh-CN" sz="1400" b="1" dirty="0">
                <a:latin typeface="Cambria" panose="02040503050406030204" pitchFamily="18" charset="0"/>
              </a:rPr>
              <a:t>static void main(String[] </a:t>
            </a:r>
            <a:r>
              <a:rPr lang="en-US" altLang="zh-CN" sz="1400" b="1" dirty="0" err="1">
                <a:latin typeface="Cambria" panose="02040503050406030204" pitchFamily="18" charset="0"/>
              </a:rPr>
              <a:t>args</a:t>
            </a:r>
            <a:r>
              <a:rPr lang="en-US" altLang="zh-CN" sz="1400" b="1" dirty="0">
                <a:latin typeface="Cambria" panose="02040503050406030204" pitchFamily="18" charset="0"/>
              </a:rPr>
              <a:t>) {        </a:t>
            </a:r>
            <a:endParaRPr lang="en-US" altLang="zh-CN" sz="1400" b="1" dirty="0" smtClean="0">
              <a:latin typeface="Cambria" panose="02040503050406030204" pitchFamily="18" charset="0"/>
            </a:endParaRP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err="1" smtClean="0">
                <a:latin typeface="Cambria" panose="02040503050406030204" pitchFamily="18" charset="0"/>
              </a:rPr>
              <a:t>unittest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 </a:t>
            </a:r>
            <a:r>
              <a:rPr lang="en-US" altLang="zh-CN" sz="1400" b="1" dirty="0">
                <a:latin typeface="Cambria" panose="02040503050406030204" pitchFamily="18" charset="0"/>
              </a:rPr>
              <a:t>d = new </a:t>
            </a:r>
            <a:r>
              <a:rPr lang="en-US" altLang="zh-CN" sz="1400" b="1" dirty="0" err="1" smtClean="0">
                <a:latin typeface="Cambria" panose="02040503050406030204" pitchFamily="18" charset="0"/>
              </a:rPr>
              <a:t>unittest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();       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err="1" smtClean="0">
                <a:latin typeface="Cambria" panose="02040503050406030204" pitchFamily="18" charset="0"/>
              </a:rPr>
              <a:t>d.Add</a:t>
            </a:r>
            <a:r>
              <a:rPr lang="en-US" altLang="zh-CN" sz="1400" b="1" dirty="0">
                <a:latin typeface="Cambria" panose="02040503050406030204" pitchFamily="18" charset="0"/>
              </a:rPr>
              <a:t>();    </a:t>
            </a:r>
            <a:endParaRPr lang="en-US" altLang="zh-CN" sz="1400" b="1" dirty="0" smtClean="0">
              <a:latin typeface="Cambria" panose="02040503050406030204" pitchFamily="18" charset="0"/>
            </a:endParaRP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smtClean="0">
                <a:latin typeface="Cambria" panose="02040503050406030204" pitchFamily="18" charset="0"/>
              </a:rPr>
              <a:t>}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//</a:t>
            </a:r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</a:rPr>
              <a:t>My module    </a:t>
            </a:r>
            <a:endParaRPr lang="en-US" altLang="zh-CN" sz="1400" b="1" dirty="0" smtClean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smtClean="0">
                <a:latin typeface="Cambria" panose="02040503050406030204" pitchFamily="18" charset="0"/>
              </a:rPr>
              <a:t>public </a:t>
            </a:r>
            <a:r>
              <a:rPr lang="en-US" altLang="zh-CN" sz="1400" b="1" dirty="0" err="1">
                <a:latin typeface="Cambria" panose="02040503050406030204" pitchFamily="18" charset="0"/>
              </a:rPr>
              <a:t>int</a:t>
            </a:r>
            <a:r>
              <a:rPr lang="en-US" altLang="zh-CN" sz="1400" b="1" dirty="0">
                <a:latin typeface="Cambria" panose="02040503050406030204" pitchFamily="18" charset="0"/>
              </a:rPr>
              <a:t> Add() {            </a:t>
            </a:r>
            <a:endParaRPr lang="en-US" altLang="zh-CN" sz="1400" b="1" dirty="0" smtClean="0">
              <a:latin typeface="Cambria" panose="02040503050406030204" pitchFamily="18" charset="0"/>
            </a:endParaRP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err="1" smtClean="0">
                <a:latin typeface="Cambria" panose="02040503050406030204" pitchFamily="18" charset="0"/>
              </a:rPr>
              <a:t>int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 </a:t>
            </a:r>
            <a:r>
              <a:rPr lang="en-US" altLang="zh-CN" sz="1400" b="1" dirty="0">
                <a:latin typeface="Cambria" panose="02040503050406030204" pitchFamily="18" charset="0"/>
              </a:rPr>
              <a:t>output=</a:t>
            </a:r>
            <a:r>
              <a:rPr lang="en-US" altLang="zh-CN" sz="1400" b="1" dirty="0" err="1">
                <a:latin typeface="Cambria" panose="02040503050406030204" pitchFamily="18" charset="0"/>
              </a:rPr>
              <a:t>this.Stub1</a:t>
            </a:r>
            <a:r>
              <a:rPr lang="en-US" altLang="zh-CN" sz="1400" b="1" dirty="0">
                <a:latin typeface="Cambria" panose="02040503050406030204" pitchFamily="18" charset="0"/>
              </a:rPr>
              <a:t>() + </a:t>
            </a:r>
            <a:r>
              <a:rPr lang="en-US" altLang="zh-CN" sz="1400" b="1" dirty="0" err="1">
                <a:latin typeface="Cambria" panose="02040503050406030204" pitchFamily="18" charset="0"/>
              </a:rPr>
              <a:t>this.Stub2</a:t>
            </a:r>
            <a:r>
              <a:rPr lang="en-US" altLang="zh-CN" sz="1400" b="1" dirty="0">
                <a:latin typeface="Cambria" panose="02040503050406030204" pitchFamily="18" charset="0"/>
              </a:rPr>
              <a:t>();        </a:t>
            </a:r>
            <a:endParaRPr lang="en-US" altLang="zh-CN" sz="1400" b="1" dirty="0" smtClean="0">
              <a:latin typeface="Cambria" panose="02040503050406030204" pitchFamily="18" charset="0"/>
            </a:endParaRP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err="1" smtClean="0">
                <a:latin typeface="Cambria" panose="02040503050406030204" pitchFamily="18" charset="0"/>
              </a:rPr>
              <a:t>System.out.print</a:t>
            </a:r>
            <a:r>
              <a:rPr lang="en-US" altLang="zh-CN" sz="1400" b="1" dirty="0">
                <a:latin typeface="Cambria" panose="02040503050406030204" pitchFamily="18" charset="0"/>
              </a:rPr>
              <a:t>("My module: return value is "+output+"\n");        </a:t>
            </a:r>
            <a:endParaRPr lang="en-US" altLang="zh-CN" sz="1400" b="1" dirty="0" smtClean="0">
              <a:latin typeface="Cambria" panose="02040503050406030204" pitchFamily="18" charset="0"/>
            </a:endParaRP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smtClean="0">
                <a:latin typeface="Cambria" panose="02040503050406030204" pitchFamily="18" charset="0"/>
              </a:rPr>
              <a:t>return </a:t>
            </a:r>
            <a:r>
              <a:rPr lang="en-US" altLang="zh-CN" sz="1400" b="1" dirty="0">
                <a:latin typeface="Cambria" panose="02040503050406030204" pitchFamily="18" charset="0"/>
              </a:rPr>
              <a:t>output;             </a:t>
            </a:r>
            <a:endParaRPr lang="en-US" altLang="zh-CN" sz="1400" b="1" dirty="0" smtClean="0">
              <a:latin typeface="Cambria" panose="02040503050406030204" pitchFamily="18" charset="0"/>
            </a:endParaRP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smtClean="0">
                <a:latin typeface="Cambria" panose="02040503050406030204" pitchFamily="18" charset="0"/>
              </a:rPr>
              <a:t>}    </a:t>
            </a:r>
          </a:p>
        </p:txBody>
      </p:sp>
      <p:sp>
        <p:nvSpPr>
          <p:cNvPr id="28" name="Rectangle 10"/>
          <p:cNvSpPr txBox="1">
            <a:spLocks noChangeArrowheads="1"/>
          </p:cNvSpPr>
          <p:nvPr/>
        </p:nvSpPr>
        <p:spPr bwMode="auto">
          <a:xfrm>
            <a:off x="4114800" y="4132053"/>
            <a:ext cx="57150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2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//</a:t>
            </a:r>
            <a:r>
              <a:rPr lang="en-US" altLang="zh-CN" sz="1400" b="1" dirty="0" err="1" smtClean="0">
                <a:solidFill>
                  <a:srgbClr val="FF0000"/>
                </a:solidFill>
                <a:latin typeface="Cambria" panose="02040503050406030204" pitchFamily="18" charset="0"/>
              </a:rPr>
              <a:t>Stub1</a:t>
            </a:r>
            <a:r>
              <a:rPr lang="en-US" altLang="zh-CN" sz="1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    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public </a:t>
            </a:r>
            <a:r>
              <a:rPr lang="en-US" altLang="zh-CN" sz="1400" b="1" dirty="0" err="1" smtClean="0">
                <a:latin typeface="Cambria" panose="02040503050406030204" pitchFamily="18" charset="0"/>
              </a:rPr>
              <a:t>int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 </a:t>
            </a:r>
            <a:r>
              <a:rPr lang="en-US" altLang="zh-CN" sz="1400" b="1" dirty="0" err="1" smtClean="0">
                <a:latin typeface="Cambria" panose="02040503050406030204" pitchFamily="18" charset="0"/>
              </a:rPr>
              <a:t>Stub1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() {        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err="1" smtClean="0">
                <a:latin typeface="Cambria" panose="02040503050406030204" pitchFamily="18" charset="0"/>
              </a:rPr>
              <a:t>int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 output=3;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err="1" smtClean="0">
                <a:latin typeface="Cambria" panose="02040503050406030204" pitchFamily="18" charset="0"/>
              </a:rPr>
              <a:t>System.out.print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("Stub 1 : return value is "+output+"\n");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smtClean="0">
                <a:latin typeface="Cambria" panose="02040503050406030204" pitchFamily="18" charset="0"/>
              </a:rPr>
              <a:t>return output;    }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//</a:t>
            </a:r>
            <a:r>
              <a:rPr lang="en-US" altLang="zh-CN" sz="1400" b="1" dirty="0" err="1" smtClean="0">
                <a:solidFill>
                  <a:srgbClr val="FF0000"/>
                </a:solidFill>
                <a:latin typeface="Cambria" panose="02040503050406030204" pitchFamily="18" charset="0"/>
              </a:rPr>
              <a:t>Stub2</a:t>
            </a:r>
            <a:r>
              <a:rPr lang="en-US" altLang="zh-CN" sz="1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    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public </a:t>
            </a:r>
            <a:r>
              <a:rPr lang="en-US" altLang="zh-CN" sz="1400" b="1" dirty="0" err="1" smtClean="0">
                <a:latin typeface="Cambria" panose="02040503050406030204" pitchFamily="18" charset="0"/>
              </a:rPr>
              <a:t>int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 </a:t>
            </a:r>
            <a:r>
              <a:rPr lang="en-US" altLang="zh-CN" sz="1400" b="1" dirty="0" err="1" smtClean="0">
                <a:latin typeface="Cambria" panose="02040503050406030204" pitchFamily="18" charset="0"/>
              </a:rPr>
              <a:t>Stub2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() {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err="1" smtClean="0">
                <a:latin typeface="Cambria" panose="02040503050406030204" pitchFamily="18" charset="0"/>
              </a:rPr>
              <a:t>int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 output=7;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err="1" smtClean="0">
                <a:latin typeface="Cambria" panose="02040503050406030204" pitchFamily="18" charset="0"/>
              </a:rPr>
              <a:t>System.out.print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("Stub 2 : return value is "+output+"\n");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smtClean="0">
                <a:latin typeface="Cambria" panose="02040503050406030204" pitchFamily="18" charset="0"/>
              </a:rPr>
              <a:t>return output;    }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smtClean="0">
                <a:latin typeface="Cambria" panose="02040503050406030204" pitchFamily="18" charset="0"/>
              </a:rPr>
              <a:t>}</a:t>
            </a:r>
            <a:endParaRPr lang="en-US" altLang="zh-CN" sz="1600" b="1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201960" y="896760"/>
              <a:ext cx="6474240" cy="520488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240" y="887400"/>
                <a:ext cx="6494040" cy="522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49655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>
          <a:xfrm>
            <a:off x="3494088" y="126575"/>
            <a:ext cx="5327650" cy="81915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sz="3600" b="1" dirty="0">
                <a:latin typeface="Cambria" panose="02040503050406030204" pitchFamily="18" charset="0"/>
              </a:rPr>
              <a:t>Integration Testing</a:t>
            </a:r>
          </a:p>
        </p:txBody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449388"/>
            <a:ext cx="5845175" cy="330200"/>
          </a:xfrm>
          <a:solidFill>
            <a:srgbClr val="FFFF99"/>
          </a:solidFill>
          <a:ln w="28575">
            <a:solidFill>
              <a:srgbClr val="969696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90487" tIns="44450" rIns="90487" bIns="44450" anchor="ctr"/>
          <a:lstStyle/>
          <a:p>
            <a:pPr algn="ctr">
              <a:spcBef>
                <a:spcPts val="2400"/>
              </a:spcBef>
              <a:buClr>
                <a:srgbClr val="FF00FF"/>
              </a:buClr>
              <a:buSzPct val="120000"/>
              <a:buFont typeface="Zapf Dingbats" charset="2"/>
              <a:buNone/>
            </a:pPr>
            <a:r>
              <a:rPr lang="en-US" altLang="zh-CN" sz="1600" b="1">
                <a:solidFill>
                  <a:schemeClr val="folHlink"/>
                </a:solidFill>
                <a:latin typeface="Cambria" panose="02040503050406030204" pitchFamily="18" charset="0"/>
              </a:rPr>
              <a:t>If components all work individually, why more testing?</a:t>
            </a:r>
          </a:p>
        </p:txBody>
      </p:sp>
      <p:sp>
        <p:nvSpPr>
          <p:cNvPr id="342024" name="Rectangle 8"/>
          <p:cNvSpPr>
            <a:spLocks noChangeArrowheads="1"/>
          </p:cNvSpPr>
          <p:nvPr/>
        </p:nvSpPr>
        <p:spPr bwMode="auto">
          <a:xfrm>
            <a:off x="576263" y="2057400"/>
            <a:ext cx="7924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143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ts val="2400"/>
              </a:spcBef>
              <a:buClr>
                <a:srgbClr val="FF00FF"/>
              </a:buClr>
              <a:buSzPct val="120000"/>
              <a:buFont typeface="Zapf Dingbats" charset="2"/>
              <a:buChar char="è"/>
            </a:pP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Interaction errors cannot be uncovered by unit testing!</a:t>
            </a:r>
          </a:p>
          <a:p>
            <a:pPr lvl="1" algn="ctr" eaLnBrk="1" hangingPunct="1">
              <a:spcBef>
                <a:spcPts val="300"/>
              </a:spcBef>
              <a:buClr>
                <a:srgbClr val="FF00FF"/>
              </a:buClr>
              <a:buSzPct val="120000"/>
              <a:buFont typeface="Zapf Dingbats" charset="2"/>
              <a:buNone/>
            </a:pPr>
            <a:r>
              <a:rPr lang="en-US" altLang="zh-CN" sz="2000" dirty="0">
                <a:solidFill>
                  <a:srgbClr val="001999"/>
                </a:solidFill>
                <a:effectLst/>
                <a:latin typeface="Cambria" panose="02040503050406030204" pitchFamily="18" charset="0"/>
              </a:rPr>
              <a:t>(e.g., interface misuse, interface misunderstanding, timing errors)</a:t>
            </a:r>
            <a:endParaRPr lang="en-US" altLang="zh-CN" sz="2000" b="1" dirty="0">
              <a:effectLst/>
              <a:latin typeface="Cambria" panose="02040503050406030204" pitchFamily="18" charset="0"/>
            </a:endParaRPr>
          </a:p>
        </p:txBody>
      </p:sp>
      <p:sp>
        <p:nvSpPr>
          <p:cNvPr id="342025" name="Rectangle 9"/>
          <p:cNvSpPr>
            <a:spLocks noChangeArrowheads="1"/>
          </p:cNvSpPr>
          <p:nvPr/>
        </p:nvSpPr>
        <p:spPr bwMode="auto">
          <a:xfrm>
            <a:off x="900113" y="2992438"/>
            <a:ext cx="5257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2400"/>
              </a:spcBef>
              <a:buFont typeface="Zapf Dingbats" charset="2"/>
              <a:buChar char="l"/>
            </a:pPr>
            <a:r>
              <a:rPr lang="en-US" altLang="zh-CN" sz="2400" b="1" u="sng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Integration approaches</a:t>
            </a:r>
            <a:endParaRPr lang="en-US" altLang="zh-CN" sz="2400" b="1" dirty="0">
              <a:solidFill>
                <a:srgbClr val="133984"/>
              </a:solidFill>
              <a:effectLst/>
              <a:latin typeface="Cambria" panose="02040503050406030204" pitchFamily="18" charset="0"/>
            </a:endParaRPr>
          </a:p>
        </p:txBody>
      </p:sp>
      <p:grpSp>
        <p:nvGrpSpPr>
          <p:cNvPr id="342028" name="Group 12"/>
          <p:cNvGrpSpPr>
            <a:grpSpLocks/>
          </p:cNvGrpSpPr>
          <p:nvPr/>
        </p:nvGrpSpPr>
        <p:grpSpPr bwMode="auto">
          <a:xfrm>
            <a:off x="1619250" y="3495675"/>
            <a:ext cx="5211763" cy="2571750"/>
            <a:chOff x="912" y="2016"/>
            <a:chExt cx="3850" cy="1968"/>
          </a:xfrm>
        </p:grpSpPr>
        <p:sp>
          <p:nvSpPr>
            <p:cNvPr id="342020" name="AutoShape 4"/>
            <p:cNvSpPr>
              <a:spLocks noChangeArrowheads="1"/>
            </p:cNvSpPr>
            <p:nvPr/>
          </p:nvSpPr>
          <p:spPr bwMode="auto">
            <a:xfrm>
              <a:off x="912" y="2016"/>
              <a:ext cx="1566" cy="1889"/>
            </a:xfrm>
            <a:prstGeom prst="roundRect">
              <a:avLst>
                <a:gd name="adj" fmla="val 12495"/>
              </a:avLst>
            </a:prstGeom>
            <a:solidFill>
              <a:srgbClr val="CCFFCC"/>
            </a:solidFill>
            <a:ln w="12700">
              <a:solidFill>
                <a:srgbClr val="8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2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Big Bang!!</a:t>
              </a:r>
            </a:p>
          </p:txBody>
        </p:sp>
        <p:sp>
          <p:nvSpPr>
            <p:cNvPr id="342021" name="AutoShape 5"/>
            <p:cNvSpPr>
              <a:spLocks noChangeArrowheads="1"/>
            </p:cNvSpPr>
            <p:nvPr/>
          </p:nvSpPr>
          <p:spPr bwMode="auto">
            <a:xfrm>
              <a:off x="3340" y="2720"/>
              <a:ext cx="1422" cy="560"/>
            </a:xfrm>
            <a:prstGeom prst="roundRect">
              <a:avLst>
                <a:gd name="adj" fmla="val 12495"/>
              </a:avLst>
            </a:prstGeom>
            <a:solidFill>
              <a:srgbClr val="99CCFF"/>
            </a:solidFill>
            <a:ln w="127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20000"/>
                </a:lnSpc>
              </a:pPr>
              <a:endParaRPr lang="zh-CN" altLang="en-US" sz="2000">
                <a:effectLst/>
                <a:latin typeface="Cambria" panose="020405030504060302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75000"/>
                </a:lnSpc>
              </a:pPr>
              <a:r>
                <a:rPr lang="en-US" altLang="zh-CN" sz="20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Incremental</a:t>
              </a:r>
            </a:p>
            <a:p>
              <a:pPr algn="ctr">
                <a:lnSpc>
                  <a:spcPct val="75000"/>
                </a:lnSpc>
              </a:pPr>
              <a:r>
                <a:rPr lang="en-US" altLang="zh-CN" sz="20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“builds”</a:t>
              </a:r>
            </a:p>
          </p:txBody>
        </p:sp>
        <p:sp>
          <p:nvSpPr>
            <p:cNvPr id="342022" name="AutoShape 6"/>
            <p:cNvSpPr>
              <a:spLocks noChangeArrowheads="1"/>
            </p:cNvSpPr>
            <p:nvPr/>
          </p:nvSpPr>
          <p:spPr bwMode="auto">
            <a:xfrm>
              <a:off x="3340" y="2016"/>
              <a:ext cx="1422" cy="560"/>
            </a:xfrm>
            <a:prstGeom prst="roundRect">
              <a:avLst>
                <a:gd name="adj" fmla="val 12495"/>
              </a:avLst>
            </a:prstGeom>
            <a:solidFill>
              <a:srgbClr val="FFFF99"/>
            </a:solidFill>
            <a:ln w="127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20000"/>
                </a:lnSpc>
              </a:pPr>
              <a:endParaRPr lang="zh-CN" altLang="en-US" sz="2000">
                <a:effectLst/>
                <a:latin typeface="Cambria" panose="020405030504060302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65000"/>
                </a:lnSpc>
              </a:pPr>
              <a:r>
                <a:rPr lang="en-US" altLang="zh-CN" sz="20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Incremental</a:t>
              </a:r>
            </a:p>
            <a:p>
              <a:pPr algn="ctr">
                <a:lnSpc>
                  <a:spcPct val="65000"/>
                </a:lnSpc>
              </a:pPr>
              <a:r>
                <a:rPr lang="en-US" altLang="zh-CN" sz="20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construction</a:t>
              </a:r>
            </a:p>
            <a:p>
              <a:pPr algn="ctr">
                <a:lnSpc>
                  <a:spcPct val="65000"/>
                </a:lnSpc>
              </a:pPr>
              <a:r>
                <a:rPr lang="en-US" altLang="zh-CN" sz="20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strategy</a:t>
              </a:r>
            </a:p>
          </p:txBody>
        </p:sp>
        <p:sp>
          <p:nvSpPr>
            <p:cNvPr id="342023" name="AutoShape 7"/>
            <p:cNvSpPr>
              <a:spLocks noChangeArrowheads="1"/>
            </p:cNvSpPr>
            <p:nvPr/>
          </p:nvSpPr>
          <p:spPr bwMode="auto">
            <a:xfrm>
              <a:off x="3340" y="3424"/>
              <a:ext cx="1422" cy="560"/>
            </a:xfrm>
            <a:prstGeom prst="roundRect">
              <a:avLst>
                <a:gd name="adj" fmla="val 12495"/>
              </a:avLst>
            </a:prstGeom>
            <a:solidFill>
              <a:srgbClr val="C0C0C0"/>
            </a:solidFill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>
                <a:lnSpc>
                  <a:spcPct val="20000"/>
                </a:lnSpc>
              </a:pPr>
              <a:endParaRPr lang="zh-CN" altLang="en-US" sz="2000">
                <a:effectLst/>
                <a:latin typeface="Cambria" panose="02040503050406030204" pitchFamily="18" charset="0"/>
                <a:ea typeface="宋体" panose="02010600030101010101" pitchFamily="2" charset="-122"/>
              </a:endParaRPr>
            </a:p>
            <a:p>
              <a:pPr algn="ctr">
                <a:lnSpc>
                  <a:spcPct val="75000"/>
                </a:lnSpc>
              </a:pPr>
              <a:r>
                <a:rPr lang="en-US" altLang="zh-CN" sz="20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Regression</a:t>
              </a:r>
            </a:p>
            <a:p>
              <a:pPr algn="ctr">
                <a:lnSpc>
                  <a:spcPct val="75000"/>
                </a:lnSpc>
              </a:pPr>
              <a:r>
                <a:rPr lang="en-US" altLang="zh-CN" sz="20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testing</a:t>
              </a:r>
            </a:p>
          </p:txBody>
        </p:sp>
        <p:sp>
          <p:nvSpPr>
            <p:cNvPr id="342026" name="Text Box 10"/>
            <p:cNvSpPr txBox="1">
              <a:spLocks noChangeArrowheads="1"/>
            </p:cNvSpPr>
            <p:nvPr/>
          </p:nvSpPr>
          <p:spPr bwMode="auto">
            <a:xfrm>
              <a:off x="2493" y="2821"/>
              <a:ext cx="834" cy="3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B30019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Versus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576360" y="2811960"/>
              <a:ext cx="7753680" cy="33390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360" y="2803680"/>
                <a:ext cx="7770960" cy="335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8634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42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2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2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19" grpId="0" animBg="1" autoUpdateAnimBg="0"/>
      <p:bldP spid="342024" grpId="0" autoUpdateAnimBg="0"/>
      <p:bldP spid="342025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102719" y="152400"/>
            <a:ext cx="7078662" cy="800100"/>
          </a:xfrm>
        </p:spPr>
        <p:txBody>
          <a:bodyPr/>
          <a:lstStyle/>
          <a:p>
            <a:r>
              <a:rPr lang="en-US" altLang="zh-CN" sz="3200" b="1" dirty="0">
                <a:latin typeface="Cambria" panose="02040503050406030204" pitchFamily="18" charset="0"/>
              </a:rPr>
              <a:t>Unit Tests vs Integration Tests</a:t>
            </a:r>
          </a:p>
        </p:txBody>
      </p:sp>
      <p:sp>
        <p:nvSpPr>
          <p:cNvPr id="150532" name="Rectangle 4"/>
          <p:cNvSpPr>
            <a:spLocks noChangeArrowheads="1"/>
          </p:cNvSpPr>
          <p:nvPr/>
        </p:nvSpPr>
        <p:spPr bwMode="auto">
          <a:xfrm>
            <a:off x="457200" y="1447800"/>
            <a:ext cx="8382000" cy="495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Unit tests</a:t>
            </a:r>
            <a:r>
              <a:rPr lang="en-US" altLang="zh-CN" dirty="0">
                <a:solidFill>
                  <a:srgbClr val="FFFF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– </a:t>
            </a:r>
            <a:r>
              <a:rPr lang="en-US" altLang="zh-CN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 the pieces of code- the modules (functions, subroutines, etc.)</a:t>
            </a:r>
          </a:p>
          <a:p>
            <a:endParaRPr lang="en-US" altLang="zh-CN" b="1" dirty="0" smtClean="0">
              <a:solidFill>
                <a:srgbClr val="13BBBF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b="1" dirty="0" smtClean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Integration </a:t>
            </a:r>
            <a:r>
              <a:rPr lang="en-US" altLang="zh-CN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tests</a:t>
            </a:r>
            <a:r>
              <a:rPr lang="en-US" altLang="zh-CN" dirty="0">
                <a:solidFill>
                  <a:srgbClr val="FFFF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– Test the program or combinations of modules.</a:t>
            </a:r>
          </a:p>
          <a:p>
            <a:endParaRPr lang="en-US" altLang="zh-CN" b="1" dirty="0">
              <a:solidFill>
                <a:schemeClr val="folHlink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Both of these need to be done, but two different strategies are used typically:</a:t>
            </a:r>
          </a:p>
          <a:p>
            <a:pPr lvl="1"/>
            <a:r>
              <a:rPr lang="en-US" altLang="zh-CN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Bottom-up Testing</a:t>
            </a:r>
          </a:p>
          <a:p>
            <a:pPr lvl="1"/>
            <a:r>
              <a:rPr lang="en-US" altLang="zh-CN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Top-down testing</a:t>
            </a:r>
          </a:p>
          <a:p>
            <a:pPr lvl="1"/>
            <a:endParaRPr lang="en-US" altLang="zh-CN" b="1" dirty="0">
              <a:solidFill>
                <a:srgbClr val="13BBBF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8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Note:</a:t>
            </a:r>
            <a:r>
              <a:rPr lang="en-US" altLang="zh-CN" sz="2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Mixed strategies can be used, but it is best to consider these separately.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819000" y="3006720"/>
              <a:ext cx="1654920" cy="20145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8560" y="2997720"/>
                <a:ext cx="1675440" cy="203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794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20070815模板</Template>
  <TotalTime>16554</TotalTime>
  <Words>1092</Words>
  <Application>Microsoft Office PowerPoint</Application>
  <PresentationFormat>全屏显示(4:3)</PresentationFormat>
  <Paragraphs>273</Paragraphs>
  <Slides>34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Zapf Dingbats</vt:lpstr>
      <vt:lpstr>黑体</vt:lpstr>
      <vt:lpstr>华文新魏</vt:lpstr>
      <vt:lpstr>宋体</vt:lpstr>
      <vt:lpstr>Arial</vt:lpstr>
      <vt:lpstr>Cambria</vt:lpstr>
      <vt:lpstr>1_自定义设计方案</vt:lpstr>
      <vt:lpstr>Software Quality Assurance and Testing Technology</vt:lpstr>
      <vt:lpstr>Rules</vt:lpstr>
      <vt:lpstr>Rules</vt:lpstr>
      <vt:lpstr>How</vt:lpstr>
      <vt:lpstr>How</vt:lpstr>
      <vt:lpstr>Review</vt:lpstr>
      <vt:lpstr>Unit test procedure</vt:lpstr>
      <vt:lpstr>Integration Testing</vt:lpstr>
      <vt:lpstr>Unit Tests vs Integration Tests</vt:lpstr>
      <vt:lpstr>Bottom-up Testing vs Top-down Testing</vt:lpstr>
      <vt:lpstr>Bottom-up Integration</vt:lpstr>
      <vt:lpstr>Pros &amp; cons</vt:lpstr>
      <vt:lpstr>Bottom-up Testing vs Top-down Testing</vt:lpstr>
      <vt:lpstr>Top-down integration</vt:lpstr>
      <vt:lpstr>Pros &amp; cons</vt:lpstr>
      <vt:lpstr>Modified Top-down integration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To be continued… See you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ShoppingCHE</dc:creator>
  <cp:lastModifiedBy>Bjtuchexp</cp:lastModifiedBy>
  <cp:revision>2702</cp:revision>
  <cp:lastPrinted>1601-01-01T00:00:00Z</cp:lastPrinted>
  <dcterms:created xsi:type="dcterms:W3CDTF">1601-01-01T00:00:00Z</dcterms:created>
  <dcterms:modified xsi:type="dcterms:W3CDTF">2022-05-24T08:14:00Z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